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2" r:id="rId2"/>
  </p:sldMasterIdLst>
  <p:notesMasterIdLst>
    <p:notesMasterId r:id="rId70"/>
  </p:notesMasterIdLst>
  <p:sldIdLst>
    <p:sldId id="365" r:id="rId3"/>
    <p:sldId id="284" r:id="rId4"/>
    <p:sldId id="366" r:id="rId5"/>
    <p:sldId id="367" r:id="rId6"/>
    <p:sldId id="329" r:id="rId7"/>
    <p:sldId id="403" r:id="rId8"/>
    <p:sldId id="330" r:id="rId9"/>
    <p:sldId id="331" r:id="rId10"/>
    <p:sldId id="332" r:id="rId11"/>
    <p:sldId id="333" r:id="rId12"/>
    <p:sldId id="338" r:id="rId13"/>
    <p:sldId id="340" r:id="rId14"/>
    <p:sldId id="346" r:id="rId15"/>
    <p:sldId id="347" r:id="rId16"/>
    <p:sldId id="348" r:id="rId17"/>
    <p:sldId id="349" r:id="rId18"/>
    <p:sldId id="282" r:id="rId19"/>
    <p:sldId id="258" r:id="rId20"/>
    <p:sldId id="283" r:id="rId21"/>
    <p:sldId id="304" r:id="rId22"/>
    <p:sldId id="292" r:id="rId23"/>
    <p:sldId id="399" r:id="rId24"/>
    <p:sldId id="396" r:id="rId25"/>
    <p:sldId id="405" r:id="rId26"/>
    <p:sldId id="326" r:id="rId27"/>
    <p:sldId id="327" r:id="rId28"/>
    <p:sldId id="309" r:id="rId29"/>
    <p:sldId id="393" r:id="rId30"/>
    <p:sldId id="394" r:id="rId31"/>
    <p:sldId id="395" r:id="rId32"/>
    <p:sldId id="310" r:id="rId33"/>
    <p:sldId id="311" r:id="rId34"/>
    <p:sldId id="312" r:id="rId35"/>
    <p:sldId id="397" r:id="rId36"/>
    <p:sldId id="398" r:id="rId37"/>
    <p:sldId id="314" r:id="rId38"/>
    <p:sldId id="315" r:id="rId39"/>
    <p:sldId id="316" r:id="rId40"/>
    <p:sldId id="317" r:id="rId41"/>
    <p:sldId id="318" r:id="rId42"/>
    <p:sldId id="319" r:id="rId43"/>
    <p:sldId id="320" r:id="rId44"/>
    <p:sldId id="321" r:id="rId45"/>
    <p:sldId id="322" r:id="rId46"/>
    <p:sldId id="272" r:id="rId47"/>
    <p:sldId id="392" r:id="rId48"/>
    <p:sldId id="400" r:id="rId49"/>
    <p:sldId id="401" r:id="rId50"/>
    <p:sldId id="402" r:id="rId51"/>
    <p:sldId id="355" r:id="rId52"/>
    <p:sldId id="359" r:id="rId53"/>
    <p:sldId id="360" r:id="rId54"/>
    <p:sldId id="404" r:id="rId55"/>
    <p:sldId id="389" r:id="rId56"/>
    <p:sldId id="363" r:id="rId57"/>
    <p:sldId id="372" r:id="rId58"/>
    <p:sldId id="373" r:id="rId59"/>
    <p:sldId id="374" r:id="rId60"/>
    <p:sldId id="377" r:id="rId61"/>
    <p:sldId id="378" r:id="rId62"/>
    <p:sldId id="379" r:id="rId63"/>
    <p:sldId id="380" r:id="rId64"/>
    <p:sldId id="381" r:id="rId65"/>
    <p:sldId id="391" r:id="rId66"/>
    <p:sldId id="324" r:id="rId67"/>
    <p:sldId id="368" r:id="rId68"/>
    <p:sldId id="369" r:id="rId69"/>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86" d="100"/>
          <a:sy n="86" d="100"/>
        </p:scale>
        <p:origin x="-102" y="-582"/>
      </p:cViewPr>
      <p:guideLst>
        <p:guide orient="horz" pos="2160"/>
        <p:guide pos="3840"/>
      </p:guideLst>
    </p:cSldViewPr>
  </p:slideViewPr>
  <p:notesTextViewPr>
    <p:cViewPr>
      <p:scale>
        <a:sx n="1" d="1"/>
        <a:sy n="1" d="1"/>
      </p:scale>
      <p:origin x="0" y="0"/>
    </p:cViewPr>
  </p:notesTextViewPr>
  <p:sorterViewPr>
    <p:cViewPr>
      <p:scale>
        <a:sx n="70" d="100"/>
        <a:sy n="70" d="100"/>
      </p:scale>
      <p:origin x="0" y="-24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diagrams/_rels/data12.xml.rels><?xml version="1.0" encoding="UTF-8" standalone="yes"?>
<Relationships xmlns="http://schemas.openxmlformats.org/package/2006/relationships"><Relationship Id="rId1" Type="http://schemas.openxmlformats.org/officeDocument/2006/relationships/image" Target="../media/image17.jpg"/></Relationships>
</file>

<file path=ppt/diagrams/_rels/data13.xml.rels><?xml version="1.0" encoding="UTF-8" standalone="yes"?>
<Relationships xmlns="http://schemas.openxmlformats.org/package/2006/relationships"><Relationship Id="rId1" Type="http://schemas.openxmlformats.org/officeDocument/2006/relationships/image" Target="../media/image18.png"/></Relationships>
</file>

<file path=ppt/diagrams/_rels/data14.xml.rels><?xml version="1.0" encoding="UTF-8" standalone="yes"?>
<Relationships xmlns="http://schemas.openxmlformats.org/package/2006/relationships"><Relationship Id="rId1" Type="http://schemas.openxmlformats.org/officeDocument/2006/relationships/hyperlink" Target="http://www.waterbenefitshealth.com/water-and-brain.html" TargetMode="External"/></Relationships>
</file>

<file path=ppt/diagrams/_rels/data20.xml.rels><?xml version="1.0" encoding="UTF-8" standalone="yes"?>
<Relationships xmlns="http://schemas.openxmlformats.org/package/2006/relationships"><Relationship Id="rId1" Type="http://schemas.openxmlformats.org/officeDocument/2006/relationships/hyperlink" Target="http://www.fruitsandveggiesmorematters.org/healthy-menu-ideas-summer" TargetMode="External"/></Relationships>
</file>

<file path=ppt/diagrams/_rels/data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image" Target="../media/image32.jpg"/></Relationships>
</file>

<file path=ppt/diagrams/_rels/data32.xml.rels><?xml version="1.0" encoding="UTF-8" standalone="yes"?>
<Relationships xmlns="http://schemas.openxmlformats.org/package/2006/relationships"><Relationship Id="rId1" Type="http://schemas.openxmlformats.org/officeDocument/2006/relationships/hyperlink" Target="http://www.fruitsandveggiesmorematters.org/nut-nutrition-database" TargetMode="External"/></Relationships>
</file>

<file path=ppt/diagrams/_rels/data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image" Target="../media/image42.jpeg"/></Relationships>
</file>

<file path=ppt/diagrams/_rels/data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image" Target="../media/image12.jpg"/></Relationships>
</file>

<file path=ppt/diagrams/_rels/drawing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image" Target="../media/image32.jpg"/></Relationships>
</file>

<file path=ppt/diagrams/_rels/drawing32.xml.rels><?xml version="1.0" encoding="UTF-8" standalone="yes"?>
<Relationships xmlns="http://schemas.openxmlformats.org/package/2006/relationships"><Relationship Id="rId1" Type="http://schemas.openxmlformats.org/officeDocument/2006/relationships/hyperlink" Target="http://www.fruitsandveggiesmorematters.org/nut-nutrition-database" TargetMode="External"/></Relationships>
</file>

<file path=ppt/diagrams/_rels/drawing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image" Target="../media/image4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2E6543-1013-4D69-B669-F42DF96931C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17F94C0-9D25-456C-B21A-F15CE0CB68D2}">
      <dgm:prSet/>
      <dgm:spPr/>
      <dgm:t>
        <a:bodyPr/>
        <a:lstStyle/>
        <a:p>
          <a:pPr rtl="0"/>
          <a:r>
            <a:rPr lang="en-US" baseline="0" smtClean="0"/>
            <a:t>You are What you Eat</a:t>
          </a:r>
          <a:endParaRPr lang="en-US"/>
        </a:p>
      </dgm:t>
    </dgm:pt>
    <dgm:pt modelId="{8836AC80-71F4-414F-BC87-BAD04E8AF1D0}" type="parTrans" cxnId="{9C552566-3A08-4E2A-ADE3-A52E7CD206BF}">
      <dgm:prSet/>
      <dgm:spPr/>
      <dgm:t>
        <a:bodyPr/>
        <a:lstStyle/>
        <a:p>
          <a:endParaRPr lang="en-US"/>
        </a:p>
      </dgm:t>
    </dgm:pt>
    <dgm:pt modelId="{522C55C7-3944-4F5E-9230-9797C92077D5}" type="sibTrans" cxnId="{9C552566-3A08-4E2A-ADE3-A52E7CD206BF}">
      <dgm:prSet/>
      <dgm:spPr/>
      <dgm:t>
        <a:bodyPr/>
        <a:lstStyle/>
        <a:p>
          <a:endParaRPr lang="en-US"/>
        </a:p>
      </dgm:t>
    </dgm:pt>
    <dgm:pt modelId="{FC946690-193A-4A30-AD07-73C6D5787521}" type="pres">
      <dgm:prSet presAssocID="{CE2E6543-1013-4D69-B669-F42DF96931C0}" presName="linear" presStyleCnt="0">
        <dgm:presLayoutVars>
          <dgm:animLvl val="lvl"/>
          <dgm:resizeHandles val="exact"/>
        </dgm:presLayoutVars>
      </dgm:prSet>
      <dgm:spPr/>
      <dgm:t>
        <a:bodyPr/>
        <a:lstStyle/>
        <a:p>
          <a:endParaRPr lang="en-US"/>
        </a:p>
      </dgm:t>
    </dgm:pt>
    <dgm:pt modelId="{DF9BF9A8-E2D0-4BC4-8E14-EA2647CC1674}" type="pres">
      <dgm:prSet presAssocID="{817F94C0-9D25-456C-B21A-F15CE0CB68D2}" presName="parentText" presStyleLbl="node1" presStyleIdx="0" presStyleCnt="1">
        <dgm:presLayoutVars>
          <dgm:chMax val="0"/>
          <dgm:bulletEnabled val="1"/>
        </dgm:presLayoutVars>
      </dgm:prSet>
      <dgm:spPr/>
      <dgm:t>
        <a:bodyPr/>
        <a:lstStyle/>
        <a:p>
          <a:endParaRPr lang="en-US"/>
        </a:p>
      </dgm:t>
    </dgm:pt>
  </dgm:ptLst>
  <dgm:cxnLst>
    <dgm:cxn modelId="{9C552566-3A08-4E2A-ADE3-A52E7CD206BF}" srcId="{CE2E6543-1013-4D69-B669-F42DF96931C0}" destId="{817F94C0-9D25-456C-B21A-F15CE0CB68D2}" srcOrd="0" destOrd="0" parTransId="{8836AC80-71F4-414F-BC87-BAD04E8AF1D0}" sibTransId="{522C55C7-3944-4F5E-9230-9797C92077D5}"/>
    <dgm:cxn modelId="{1534577D-279E-4141-BD06-EE12E809C251}" type="presOf" srcId="{CE2E6543-1013-4D69-B669-F42DF96931C0}" destId="{FC946690-193A-4A30-AD07-73C6D5787521}" srcOrd="0" destOrd="0" presId="urn:microsoft.com/office/officeart/2005/8/layout/vList2"/>
    <dgm:cxn modelId="{99605D09-1FB6-4346-8AF0-711A992DDE74}" type="presOf" srcId="{817F94C0-9D25-456C-B21A-F15CE0CB68D2}" destId="{DF9BF9A8-E2D0-4BC4-8E14-EA2647CC1674}" srcOrd="0" destOrd="0" presId="urn:microsoft.com/office/officeart/2005/8/layout/vList2"/>
    <dgm:cxn modelId="{0BD9E176-8A0D-4B9C-8380-B601ABFF04AD}" type="presParOf" srcId="{FC946690-193A-4A30-AD07-73C6D5787521}" destId="{DF9BF9A8-E2D0-4BC4-8E14-EA2647CC16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28D833-4BAA-47BC-9877-27FEE4879C8E}"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8E7F6A6B-B608-4EFA-B2B1-E94CDA4E34C1}">
      <dgm:prSet custT="1"/>
      <dgm:spPr/>
      <dgm:t>
        <a:bodyPr/>
        <a:lstStyle/>
        <a:p>
          <a:pPr rtl="0"/>
          <a:r>
            <a:rPr lang="en-US" sz="2400" dirty="0" smtClean="0"/>
            <a:t>Eating protein is an easy way to curb sugar cravings. </a:t>
          </a:r>
          <a:endParaRPr lang="en-US" sz="2400" dirty="0"/>
        </a:p>
      </dgm:t>
    </dgm:pt>
    <dgm:pt modelId="{F2C82C14-EB1E-43F6-B5D4-8B31516E6BF4}" type="parTrans" cxnId="{09AAFE57-BB98-4C7F-853B-AD91DB65AEC3}">
      <dgm:prSet/>
      <dgm:spPr/>
      <dgm:t>
        <a:bodyPr/>
        <a:lstStyle/>
        <a:p>
          <a:endParaRPr lang="en-US"/>
        </a:p>
      </dgm:t>
    </dgm:pt>
    <dgm:pt modelId="{E8B4B4AE-8B48-402F-AADE-FCAAC603639C}" type="sibTrans" cxnId="{09AAFE57-BB98-4C7F-853B-AD91DB65AEC3}">
      <dgm:prSet/>
      <dgm:spPr/>
      <dgm:t>
        <a:bodyPr/>
        <a:lstStyle/>
        <a:p>
          <a:endParaRPr lang="en-US"/>
        </a:p>
      </dgm:t>
    </dgm:pt>
    <dgm:pt modelId="{76F1F53C-1131-4A2B-ADBC-DAEFD3302592}">
      <dgm:prSet/>
      <dgm:spPr/>
      <dgm:t>
        <a:bodyPr/>
        <a:lstStyle/>
        <a:p>
          <a:pPr rtl="0"/>
          <a:r>
            <a:rPr lang="en-US" smtClean="0"/>
            <a:t>High-protein foods digest more slowly, keeping you feeling full for longer. </a:t>
          </a:r>
          <a:endParaRPr lang="en-US"/>
        </a:p>
      </dgm:t>
    </dgm:pt>
    <dgm:pt modelId="{7BD82B89-BE00-4325-AAD9-0024DD353EEA}" type="parTrans" cxnId="{66EC6C80-90CD-4E88-872A-A30B15CD366E}">
      <dgm:prSet/>
      <dgm:spPr/>
      <dgm:t>
        <a:bodyPr/>
        <a:lstStyle/>
        <a:p>
          <a:endParaRPr lang="en-US"/>
        </a:p>
      </dgm:t>
    </dgm:pt>
    <dgm:pt modelId="{70A01586-6913-4EFC-9DAB-DF92AFA0291A}" type="sibTrans" cxnId="{66EC6C80-90CD-4E88-872A-A30B15CD366E}">
      <dgm:prSet/>
      <dgm:spPr/>
      <dgm:t>
        <a:bodyPr/>
        <a:lstStyle/>
        <a:p>
          <a:endParaRPr lang="en-US"/>
        </a:p>
      </dgm:t>
    </dgm:pt>
    <dgm:pt modelId="{9B40962D-01F0-48B3-8550-92EE8FF20BD3}">
      <dgm:prSet/>
      <dgm:spPr/>
      <dgm:t>
        <a:bodyPr/>
        <a:lstStyle/>
        <a:p>
          <a:pPr rtl="0"/>
          <a:r>
            <a:rPr lang="en-US" dirty="0" smtClean="0"/>
            <a:t>Protein doesn't make your blood sugar spike the way refined carbs and sugars do. </a:t>
          </a:r>
          <a:endParaRPr lang="en-US" dirty="0"/>
        </a:p>
      </dgm:t>
    </dgm:pt>
    <dgm:pt modelId="{01242D83-D72B-4AB7-BDF1-7845638E4726}" type="parTrans" cxnId="{AC47D54B-50F6-417B-90CD-F7EB5EDC5CD5}">
      <dgm:prSet/>
      <dgm:spPr/>
      <dgm:t>
        <a:bodyPr/>
        <a:lstStyle/>
        <a:p>
          <a:endParaRPr lang="en-US"/>
        </a:p>
      </dgm:t>
    </dgm:pt>
    <dgm:pt modelId="{B82A15A1-E873-453C-A7F3-EDDB9E277389}" type="sibTrans" cxnId="{AC47D54B-50F6-417B-90CD-F7EB5EDC5CD5}">
      <dgm:prSet/>
      <dgm:spPr/>
      <dgm:t>
        <a:bodyPr/>
        <a:lstStyle/>
        <a:p>
          <a:endParaRPr lang="en-US"/>
        </a:p>
      </dgm:t>
    </dgm:pt>
    <dgm:pt modelId="{43E23C55-CDB7-4223-B8D6-FE4B05FEF404}">
      <dgm:prSet/>
      <dgm:spPr/>
      <dgm:t>
        <a:bodyPr/>
        <a:lstStyle/>
        <a:p>
          <a:pPr rtl="0"/>
          <a:r>
            <a:rPr lang="en-US" smtClean="0"/>
            <a:t>Pick proteins like lean chicken, low-fat yogurt, eggs, nuts, or beans.</a:t>
          </a:r>
          <a:endParaRPr lang="en-US"/>
        </a:p>
      </dgm:t>
    </dgm:pt>
    <dgm:pt modelId="{BD1EA7CF-4912-45AF-A5C4-82B5BC78431A}" type="parTrans" cxnId="{22667059-B868-4589-B945-8B3FF495D1BF}">
      <dgm:prSet/>
      <dgm:spPr/>
      <dgm:t>
        <a:bodyPr/>
        <a:lstStyle/>
        <a:p>
          <a:endParaRPr lang="en-US"/>
        </a:p>
      </dgm:t>
    </dgm:pt>
    <dgm:pt modelId="{52B6B723-8563-48C9-B27D-AC9FA2BD3D85}" type="sibTrans" cxnId="{22667059-B868-4589-B945-8B3FF495D1BF}">
      <dgm:prSet/>
      <dgm:spPr/>
      <dgm:t>
        <a:bodyPr/>
        <a:lstStyle/>
        <a:p>
          <a:endParaRPr lang="en-US"/>
        </a:p>
      </dgm:t>
    </dgm:pt>
    <dgm:pt modelId="{A351F75E-8E84-4E75-86BB-7ADEE0E91C60}" type="pres">
      <dgm:prSet presAssocID="{DE28D833-4BAA-47BC-9877-27FEE4879C8E}" presName="Name0" presStyleCnt="0">
        <dgm:presLayoutVars>
          <dgm:dir/>
          <dgm:resizeHandles val="exact"/>
        </dgm:presLayoutVars>
      </dgm:prSet>
      <dgm:spPr/>
      <dgm:t>
        <a:bodyPr/>
        <a:lstStyle/>
        <a:p>
          <a:endParaRPr lang="en-US"/>
        </a:p>
      </dgm:t>
    </dgm:pt>
    <dgm:pt modelId="{504B7DC8-9010-4BBD-B624-142739F0201F}" type="pres">
      <dgm:prSet presAssocID="{8E7F6A6B-B608-4EFA-B2B1-E94CDA4E34C1}" presName="node" presStyleLbl="node1" presStyleIdx="0" presStyleCnt="4" custScaleY="131160" custLinFactNeighborX="-572" custLinFactNeighborY="575">
        <dgm:presLayoutVars>
          <dgm:bulletEnabled val="1"/>
        </dgm:presLayoutVars>
      </dgm:prSet>
      <dgm:spPr/>
      <dgm:t>
        <a:bodyPr/>
        <a:lstStyle/>
        <a:p>
          <a:endParaRPr lang="en-US"/>
        </a:p>
      </dgm:t>
    </dgm:pt>
    <dgm:pt modelId="{C79AD53C-3443-415C-B0BA-F7E2AC3639AC}" type="pres">
      <dgm:prSet presAssocID="{E8B4B4AE-8B48-402F-AADE-FCAAC603639C}" presName="sibTrans" presStyleLbl="sibTrans2D1" presStyleIdx="0" presStyleCnt="3"/>
      <dgm:spPr/>
      <dgm:t>
        <a:bodyPr/>
        <a:lstStyle/>
        <a:p>
          <a:endParaRPr lang="en-US"/>
        </a:p>
      </dgm:t>
    </dgm:pt>
    <dgm:pt modelId="{31649E36-49BF-407B-A21D-86AE5F9B9FDD}" type="pres">
      <dgm:prSet presAssocID="{E8B4B4AE-8B48-402F-AADE-FCAAC603639C}" presName="connectorText" presStyleLbl="sibTrans2D1" presStyleIdx="0" presStyleCnt="3"/>
      <dgm:spPr/>
      <dgm:t>
        <a:bodyPr/>
        <a:lstStyle/>
        <a:p>
          <a:endParaRPr lang="en-US"/>
        </a:p>
      </dgm:t>
    </dgm:pt>
    <dgm:pt modelId="{E7A6EFD6-D567-4414-BC5E-88FC5C118E79}" type="pres">
      <dgm:prSet presAssocID="{76F1F53C-1131-4A2B-ADBC-DAEFD3302592}" presName="node" presStyleLbl="node1" presStyleIdx="1" presStyleCnt="4" custScaleY="123246">
        <dgm:presLayoutVars>
          <dgm:bulletEnabled val="1"/>
        </dgm:presLayoutVars>
      </dgm:prSet>
      <dgm:spPr/>
      <dgm:t>
        <a:bodyPr/>
        <a:lstStyle/>
        <a:p>
          <a:endParaRPr lang="en-US"/>
        </a:p>
      </dgm:t>
    </dgm:pt>
    <dgm:pt modelId="{18EC3E74-28DC-4A1F-A587-ADFE8D1972D0}" type="pres">
      <dgm:prSet presAssocID="{70A01586-6913-4EFC-9DAB-DF92AFA0291A}" presName="sibTrans" presStyleLbl="sibTrans2D1" presStyleIdx="1" presStyleCnt="3"/>
      <dgm:spPr/>
      <dgm:t>
        <a:bodyPr/>
        <a:lstStyle/>
        <a:p>
          <a:endParaRPr lang="en-US"/>
        </a:p>
      </dgm:t>
    </dgm:pt>
    <dgm:pt modelId="{C2B41AAA-D95C-4EFC-B555-69DD4DC3F018}" type="pres">
      <dgm:prSet presAssocID="{70A01586-6913-4EFC-9DAB-DF92AFA0291A}" presName="connectorText" presStyleLbl="sibTrans2D1" presStyleIdx="1" presStyleCnt="3"/>
      <dgm:spPr/>
      <dgm:t>
        <a:bodyPr/>
        <a:lstStyle/>
        <a:p>
          <a:endParaRPr lang="en-US"/>
        </a:p>
      </dgm:t>
    </dgm:pt>
    <dgm:pt modelId="{0D52DBDF-01A3-4223-BAEA-89B9A77E238F}" type="pres">
      <dgm:prSet presAssocID="{9B40962D-01F0-48B3-8550-92EE8FF20BD3}" presName="node" presStyleLbl="node1" presStyleIdx="2" presStyleCnt="4" custScaleY="123246">
        <dgm:presLayoutVars>
          <dgm:bulletEnabled val="1"/>
        </dgm:presLayoutVars>
      </dgm:prSet>
      <dgm:spPr/>
      <dgm:t>
        <a:bodyPr/>
        <a:lstStyle/>
        <a:p>
          <a:endParaRPr lang="en-US"/>
        </a:p>
      </dgm:t>
    </dgm:pt>
    <dgm:pt modelId="{FCC14F0B-7AF7-49BA-8EF6-326E82A48B68}" type="pres">
      <dgm:prSet presAssocID="{B82A15A1-E873-453C-A7F3-EDDB9E277389}" presName="sibTrans" presStyleLbl="sibTrans2D1" presStyleIdx="2" presStyleCnt="3"/>
      <dgm:spPr/>
      <dgm:t>
        <a:bodyPr/>
        <a:lstStyle/>
        <a:p>
          <a:endParaRPr lang="en-US"/>
        </a:p>
      </dgm:t>
    </dgm:pt>
    <dgm:pt modelId="{C36ED48A-AA86-471A-AC42-2813FE767B0C}" type="pres">
      <dgm:prSet presAssocID="{B82A15A1-E873-453C-A7F3-EDDB9E277389}" presName="connectorText" presStyleLbl="sibTrans2D1" presStyleIdx="2" presStyleCnt="3"/>
      <dgm:spPr/>
      <dgm:t>
        <a:bodyPr/>
        <a:lstStyle/>
        <a:p>
          <a:endParaRPr lang="en-US"/>
        </a:p>
      </dgm:t>
    </dgm:pt>
    <dgm:pt modelId="{B0DFADB4-81C5-4089-A592-E833918DBAD7}" type="pres">
      <dgm:prSet presAssocID="{43E23C55-CDB7-4223-B8D6-FE4B05FEF404}" presName="node" presStyleLbl="node1" presStyleIdx="3" presStyleCnt="4" custScaleY="118433" custLinFactNeighborX="24863" custLinFactNeighborY="-5508">
        <dgm:presLayoutVars>
          <dgm:bulletEnabled val="1"/>
        </dgm:presLayoutVars>
      </dgm:prSet>
      <dgm:spPr/>
      <dgm:t>
        <a:bodyPr/>
        <a:lstStyle/>
        <a:p>
          <a:endParaRPr lang="en-US"/>
        </a:p>
      </dgm:t>
    </dgm:pt>
  </dgm:ptLst>
  <dgm:cxnLst>
    <dgm:cxn modelId="{D56E36D2-58AC-48B2-A9E5-E15BCE2FF2FA}" type="presOf" srcId="{E8B4B4AE-8B48-402F-AADE-FCAAC603639C}" destId="{C79AD53C-3443-415C-B0BA-F7E2AC3639AC}" srcOrd="0" destOrd="0" presId="urn:microsoft.com/office/officeart/2005/8/layout/process1"/>
    <dgm:cxn modelId="{0486E331-84FD-43E2-B2A2-CAF8CDE8F41E}" type="presOf" srcId="{DE28D833-4BAA-47BC-9877-27FEE4879C8E}" destId="{A351F75E-8E84-4E75-86BB-7ADEE0E91C60}" srcOrd="0" destOrd="0" presId="urn:microsoft.com/office/officeart/2005/8/layout/process1"/>
    <dgm:cxn modelId="{907519B1-0870-4F8B-82A8-80A1DA19745A}" type="presOf" srcId="{B82A15A1-E873-453C-A7F3-EDDB9E277389}" destId="{FCC14F0B-7AF7-49BA-8EF6-326E82A48B68}" srcOrd="0" destOrd="0" presId="urn:microsoft.com/office/officeart/2005/8/layout/process1"/>
    <dgm:cxn modelId="{EAD73C4E-4795-4CBC-8215-1B2903995AD2}" type="presOf" srcId="{E8B4B4AE-8B48-402F-AADE-FCAAC603639C}" destId="{31649E36-49BF-407B-A21D-86AE5F9B9FDD}" srcOrd="1" destOrd="0" presId="urn:microsoft.com/office/officeart/2005/8/layout/process1"/>
    <dgm:cxn modelId="{1D7745D5-C163-4350-81AB-F2FE7172001B}" type="presOf" srcId="{43E23C55-CDB7-4223-B8D6-FE4B05FEF404}" destId="{B0DFADB4-81C5-4089-A592-E833918DBAD7}" srcOrd="0" destOrd="0" presId="urn:microsoft.com/office/officeart/2005/8/layout/process1"/>
    <dgm:cxn modelId="{AF06D4DE-98EC-4B88-9FE6-AB3CFF27641F}" type="presOf" srcId="{8E7F6A6B-B608-4EFA-B2B1-E94CDA4E34C1}" destId="{504B7DC8-9010-4BBD-B624-142739F0201F}" srcOrd="0" destOrd="0" presId="urn:microsoft.com/office/officeart/2005/8/layout/process1"/>
    <dgm:cxn modelId="{3833BA0A-C585-4C32-9E80-E434A84C0149}" type="presOf" srcId="{76F1F53C-1131-4A2B-ADBC-DAEFD3302592}" destId="{E7A6EFD6-D567-4414-BC5E-88FC5C118E79}" srcOrd="0" destOrd="0" presId="urn:microsoft.com/office/officeart/2005/8/layout/process1"/>
    <dgm:cxn modelId="{B5B100EF-F94F-46D7-9666-6CB407742D29}" type="presOf" srcId="{9B40962D-01F0-48B3-8550-92EE8FF20BD3}" destId="{0D52DBDF-01A3-4223-BAEA-89B9A77E238F}" srcOrd="0" destOrd="0" presId="urn:microsoft.com/office/officeart/2005/8/layout/process1"/>
    <dgm:cxn modelId="{09AAFE57-BB98-4C7F-853B-AD91DB65AEC3}" srcId="{DE28D833-4BAA-47BC-9877-27FEE4879C8E}" destId="{8E7F6A6B-B608-4EFA-B2B1-E94CDA4E34C1}" srcOrd="0" destOrd="0" parTransId="{F2C82C14-EB1E-43F6-B5D4-8B31516E6BF4}" sibTransId="{E8B4B4AE-8B48-402F-AADE-FCAAC603639C}"/>
    <dgm:cxn modelId="{7ACD6CFA-14FF-4859-8B53-B8B1440697A2}" type="presOf" srcId="{70A01586-6913-4EFC-9DAB-DF92AFA0291A}" destId="{C2B41AAA-D95C-4EFC-B555-69DD4DC3F018}" srcOrd="1" destOrd="0" presId="urn:microsoft.com/office/officeart/2005/8/layout/process1"/>
    <dgm:cxn modelId="{6A4094D3-77AD-4086-809E-98BE4FD987B5}" type="presOf" srcId="{70A01586-6913-4EFC-9DAB-DF92AFA0291A}" destId="{18EC3E74-28DC-4A1F-A587-ADFE8D1972D0}" srcOrd="0" destOrd="0" presId="urn:microsoft.com/office/officeart/2005/8/layout/process1"/>
    <dgm:cxn modelId="{66AD29AA-3BF1-4E61-8555-9B3DF6E0D945}" type="presOf" srcId="{B82A15A1-E873-453C-A7F3-EDDB9E277389}" destId="{C36ED48A-AA86-471A-AC42-2813FE767B0C}" srcOrd="1" destOrd="0" presId="urn:microsoft.com/office/officeart/2005/8/layout/process1"/>
    <dgm:cxn modelId="{66EC6C80-90CD-4E88-872A-A30B15CD366E}" srcId="{DE28D833-4BAA-47BC-9877-27FEE4879C8E}" destId="{76F1F53C-1131-4A2B-ADBC-DAEFD3302592}" srcOrd="1" destOrd="0" parTransId="{7BD82B89-BE00-4325-AAD9-0024DD353EEA}" sibTransId="{70A01586-6913-4EFC-9DAB-DF92AFA0291A}"/>
    <dgm:cxn modelId="{22667059-B868-4589-B945-8B3FF495D1BF}" srcId="{DE28D833-4BAA-47BC-9877-27FEE4879C8E}" destId="{43E23C55-CDB7-4223-B8D6-FE4B05FEF404}" srcOrd="3" destOrd="0" parTransId="{BD1EA7CF-4912-45AF-A5C4-82B5BC78431A}" sibTransId="{52B6B723-8563-48C9-B27D-AC9FA2BD3D85}"/>
    <dgm:cxn modelId="{AC47D54B-50F6-417B-90CD-F7EB5EDC5CD5}" srcId="{DE28D833-4BAA-47BC-9877-27FEE4879C8E}" destId="{9B40962D-01F0-48B3-8550-92EE8FF20BD3}" srcOrd="2" destOrd="0" parTransId="{01242D83-D72B-4AB7-BDF1-7845638E4726}" sibTransId="{B82A15A1-E873-453C-A7F3-EDDB9E277389}"/>
    <dgm:cxn modelId="{F2B21AE8-95ED-48F5-A600-5373435172F0}" type="presParOf" srcId="{A351F75E-8E84-4E75-86BB-7ADEE0E91C60}" destId="{504B7DC8-9010-4BBD-B624-142739F0201F}" srcOrd="0" destOrd="0" presId="urn:microsoft.com/office/officeart/2005/8/layout/process1"/>
    <dgm:cxn modelId="{B7BDBA8C-7CB9-4B02-A996-28760AB6D14F}" type="presParOf" srcId="{A351F75E-8E84-4E75-86BB-7ADEE0E91C60}" destId="{C79AD53C-3443-415C-B0BA-F7E2AC3639AC}" srcOrd="1" destOrd="0" presId="urn:microsoft.com/office/officeart/2005/8/layout/process1"/>
    <dgm:cxn modelId="{38B001AF-DE0F-4FCE-9979-A7022D26201B}" type="presParOf" srcId="{C79AD53C-3443-415C-B0BA-F7E2AC3639AC}" destId="{31649E36-49BF-407B-A21D-86AE5F9B9FDD}" srcOrd="0" destOrd="0" presId="urn:microsoft.com/office/officeart/2005/8/layout/process1"/>
    <dgm:cxn modelId="{1383115C-5265-4502-A192-FD85399DB6E3}" type="presParOf" srcId="{A351F75E-8E84-4E75-86BB-7ADEE0E91C60}" destId="{E7A6EFD6-D567-4414-BC5E-88FC5C118E79}" srcOrd="2" destOrd="0" presId="urn:microsoft.com/office/officeart/2005/8/layout/process1"/>
    <dgm:cxn modelId="{683BCC6E-0AB0-4314-941E-545269F7A96C}" type="presParOf" srcId="{A351F75E-8E84-4E75-86BB-7ADEE0E91C60}" destId="{18EC3E74-28DC-4A1F-A587-ADFE8D1972D0}" srcOrd="3" destOrd="0" presId="urn:microsoft.com/office/officeart/2005/8/layout/process1"/>
    <dgm:cxn modelId="{DE7BAEB0-D38E-430F-8203-DCC7AF1D792A}" type="presParOf" srcId="{18EC3E74-28DC-4A1F-A587-ADFE8D1972D0}" destId="{C2B41AAA-D95C-4EFC-B555-69DD4DC3F018}" srcOrd="0" destOrd="0" presId="urn:microsoft.com/office/officeart/2005/8/layout/process1"/>
    <dgm:cxn modelId="{86039BD9-5D8B-46A7-A1FE-AEF5D76D4760}" type="presParOf" srcId="{A351F75E-8E84-4E75-86BB-7ADEE0E91C60}" destId="{0D52DBDF-01A3-4223-BAEA-89B9A77E238F}" srcOrd="4" destOrd="0" presId="urn:microsoft.com/office/officeart/2005/8/layout/process1"/>
    <dgm:cxn modelId="{436AFE10-FA56-49E9-BC79-73FE3EEE9718}" type="presParOf" srcId="{A351F75E-8E84-4E75-86BB-7ADEE0E91C60}" destId="{FCC14F0B-7AF7-49BA-8EF6-326E82A48B68}" srcOrd="5" destOrd="0" presId="urn:microsoft.com/office/officeart/2005/8/layout/process1"/>
    <dgm:cxn modelId="{4D89F0A5-B359-4A43-B2CF-E931851AE794}" type="presParOf" srcId="{FCC14F0B-7AF7-49BA-8EF6-326E82A48B68}" destId="{C36ED48A-AA86-471A-AC42-2813FE767B0C}" srcOrd="0" destOrd="0" presId="urn:microsoft.com/office/officeart/2005/8/layout/process1"/>
    <dgm:cxn modelId="{993ED104-DE91-4821-83AB-9FC9A30B0596}" type="presParOf" srcId="{A351F75E-8E84-4E75-86BB-7ADEE0E91C60}" destId="{B0DFADB4-81C5-4089-A592-E833918DBAD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97A4D4-FD8C-41A5-87B2-C77341DE62D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C4F45CB-55AD-4312-9C93-20E5586F6D6B}">
      <dgm:prSet/>
      <dgm:spPr/>
      <dgm:t>
        <a:bodyPr/>
        <a:lstStyle/>
        <a:p>
          <a:pPr rtl="0"/>
          <a:r>
            <a:rPr lang="en-US" baseline="0" smtClean="0"/>
            <a:t>Water</a:t>
          </a:r>
          <a:endParaRPr lang="en-US"/>
        </a:p>
      </dgm:t>
    </dgm:pt>
    <dgm:pt modelId="{A8DB180A-7E3A-4F24-BBB0-5E2975064622}" type="parTrans" cxnId="{3DCC1DBE-5EB0-478D-9782-25A1FD84C056}">
      <dgm:prSet/>
      <dgm:spPr/>
      <dgm:t>
        <a:bodyPr/>
        <a:lstStyle/>
        <a:p>
          <a:endParaRPr lang="en-US"/>
        </a:p>
      </dgm:t>
    </dgm:pt>
    <dgm:pt modelId="{D790D949-78DE-4E74-9299-B09D323336B5}" type="sibTrans" cxnId="{3DCC1DBE-5EB0-478D-9782-25A1FD84C056}">
      <dgm:prSet/>
      <dgm:spPr/>
      <dgm:t>
        <a:bodyPr/>
        <a:lstStyle/>
        <a:p>
          <a:endParaRPr lang="en-US"/>
        </a:p>
      </dgm:t>
    </dgm:pt>
    <dgm:pt modelId="{3207F7BD-60C9-4483-A562-68A1902D9003}" type="pres">
      <dgm:prSet presAssocID="{3597A4D4-FD8C-41A5-87B2-C77341DE62DF}" presName="linear" presStyleCnt="0">
        <dgm:presLayoutVars>
          <dgm:animLvl val="lvl"/>
          <dgm:resizeHandles val="exact"/>
        </dgm:presLayoutVars>
      </dgm:prSet>
      <dgm:spPr/>
      <dgm:t>
        <a:bodyPr/>
        <a:lstStyle/>
        <a:p>
          <a:endParaRPr lang="en-US"/>
        </a:p>
      </dgm:t>
    </dgm:pt>
    <dgm:pt modelId="{0168F64E-CEE5-4826-913F-554039FB0062}" type="pres">
      <dgm:prSet presAssocID="{8C4F45CB-55AD-4312-9C93-20E5586F6D6B}" presName="parentText" presStyleLbl="node1" presStyleIdx="0" presStyleCnt="1">
        <dgm:presLayoutVars>
          <dgm:chMax val="0"/>
          <dgm:bulletEnabled val="1"/>
        </dgm:presLayoutVars>
      </dgm:prSet>
      <dgm:spPr/>
      <dgm:t>
        <a:bodyPr/>
        <a:lstStyle/>
        <a:p>
          <a:endParaRPr lang="en-US"/>
        </a:p>
      </dgm:t>
    </dgm:pt>
  </dgm:ptLst>
  <dgm:cxnLst>
    <dgm:cxn modelId="{3DCC1DBE-5EB0-478D-9782-25A1FD84C056}" srcId="{3597A4D4-FD8C-41A5-87B2-C77341DE62DF}" destId="{8C4F45CB-55AD-4312-9C93-20E5586F6D6B}" srcOrd="0" destOrd="0" parTransId="{A8DB180A-7E3A-4F24-BBB0-5E2975064622}" sibTransId="{D790D949-78DE-4E74-9299-B09D323336B5}"/>
    <dgm:cxn modelId="{BCED809B-A1A8-4037-BC19-4E4B039188B0}" type="presOf" srcId="{8C4F45CB-55AD-4312-9C93-20E5586F6D6B}" destId="{0168F64E-CEE5-4826-913F-554039FB0062}" srcOrd="0" destOrd="0" presId="urn:microsoft.com/office/officeart/2005/8/layout/vList2"/>
    <dgm:cxn modelId="{ED66EE22-FF31-49BF-9FD1-294C313BEAB1}" type="presOf" srcId="{3597A4D4-FD8C-41A5-87B2-C77341DE62DF}" destId="{3207F7BD-60C9-4483-A562-68A1902D9003}" srcOrd="0" destOrd="0" presId="urn:microsoft.com/office/officeart/2005/8/layout/vList2"/>
    <dgm:cxn modelId="{56270A7E-58FC-4503-A345-6F38A76A55B9}" type="presParOf" srcId="{3207F7BD-60C9-4483-A562-68A1902D9003}" destId="{0168F64E-CEE5-4826-913F-554039FB00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3C9683-2B93-4648-B162-2F84B5D91FA6}" type="doc">
      <dgm:prSet loTypeId="urn:microsoft.com/office/officeart/2005/8/layout/pList1" loCatId="list" qsTypeId="urn:microsoft.com/office/officeart/2005/8/quickstyle/3d3" qsCatId="3D" csTypeId="urn:microsoft.com/office/officeart/2005/8/colors/accent1_2" csCatId="accent1" phldr="1"/>
      <dgm:spPr/>
      <dgm:t>
        <a:bodyPr/>
        <a:lstStyle/>
        <a:p>
          <a:endParaRPr lang="en-US"/>
        </a:p>
      </dgm:t>
    </dgm:pt>
    <dgm:pt modelId="{A4FF2621-FAD6-4996-A988-282565E3E051}">
      <dgm:prSet/>
      <dgm:spPr/>
      <dgm:t>
        <a:bodyPr/>
        <a:lstStyle/>
        <a:p>
          <a:pPr rtl="0"/>
          <a:r>
            <a:rPr lang="en-US" dirty="0" smtClean="0"/>
            <a:t>Your body needs an ongoing water supply throughout the day. </a:t>
          </a:r>
        </a:p>
        <a:p>
          <a:pPr rtl="0"/>
          <a:r>
            <a:rPr lang="en-US" dirty="0" smtClean="0"/>
            <a:t>Many Fruits and Veggies are high in water!</a:t>
          </a:r>
          <a:endParaRPr lang="en-US" dirty="0"/>
        </a:p>
      </dgm:t>
    </dgm:pt>
    <dgm:pt modelId="{D97C69EA-A11B-48F1-A8E2-2FD71D735CCE}" type="parTrans" cxnId="{30257FCA-656A-4E2A-8736-BCCDBA49F8E3}">
      <dgm:prSet/>
      <dgm:spPr/>
      <dgm:t>
        <a:bodyPr/>
        <a:lstStyle/>
        <a:p>
          <a:endParaRPr lang="en-US"/>
        </a:p>
      </dgm:t>
    </dgm:pt>
    <dgm:pt modelId="{A5DA1E38-AF2A-498A-9374-C428E127FA6D}" type="sibTrans" cxnId="{30257FCA-656A-4E2A-8736-BCCDBA49F8E3}">
      <dgm:prSet/>
      <dgm:spPr/>
      <dgm:t>
        <a:bodyPr/>
        <a:lstStyle/>
        <a:p>
          <a:endParaRPr lang="en-US"/>
        </a:p>
      </dgm:t>
    </dgm:pt>
    <dgm:pt modelId="{0F4B996B-CCFB-4E46-9662-3894F56889FE}" type="pres">
      <dgm:prSet presAssocID="{973C9683-2B93-4648-B162-2F84B5D91FA6}" presName="Name0" presStyleCnt="0">
        <dgm:presLayoutVars>
          <dgm:dir/>
          <dgm:resizeHandles val="exact"/>
        </dgm:presLayoutVars>
      </dgm:prSet>
      <dgm:spPr/>
      <dgm:t>
        <a:bodyPr/>
        <a:lstStyle/>
        <a:p>
          <a:endParaRPr lang="en-US"/>
        </a:p>
      </dgm:t>
    </dgm:pt>
    <dgm:pt modelId="{6B10031F-F452-4E2A-A57A-FD56FD32F0D4}" type="pres">
      <dgm:prSet presAssocID="{A4FF2621-FAD6-4996-A988-282565E3E051}" presName="compNode" presStyleCnt="0"/>
      <dgm:spPr/>
    </dgm:pt>
    <dgm:pt modelId="{DDF407D1-EE92-47E9-8636-E9D8A7C83975}" type="pres">
      <dgm:prSet presAssocID="{A4FF2621-FAD6-4996-A988-282565E3E051}" presName="pictRect" presStyleLbl="node1" presStyleIdx="0" presStyleCnt="1" custLinFactNeighborX="-455" custLinFactNeighborY="-2309"/>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2426B953-B2C5-4F3E-A801-FA255A643784}" type="pres">
      <dgm:prSet presAssocID="{A4FF2621-FAD6-4996-A988-282565E3E051}" presName="textRect" presStyleLbl="revTx" presStyleIdx="0" presStyleCnt="1">
        <dgm:presLayoutVars>
          <dgm:bulletEnabled val="1"/>
        </dgm:presLayoutVars>
      </dgm:prSet>
      <dgm:spPr/>
      <dgm:t>
        <a:bodyPr/>
        <a:lstStyle/>
        <a:p>
          <a:endParaRPr lang="en-US"/>
        </a:p>
      </dgm:t>
    </dgm:pt>
  </dgm:ptLst>
  <dgm:cxnLst>
    <dgm:cxn modelId="{F7616E2C-5AE6-4B19-B164-67796A38DA5D}" type="presOf" srcId="{A4FF2621-FAD6-4996-A988-282565E3E051}" destId="{2426B953-B2C5-4F3E-A801-FA255A643784}" srcOrd="0" destOrd="0" presId="urn:microsoft.com/office/officeart/2005/8/layout/pList1"/>
    <dgm:cxn modelId="{4A110375-BCCD-4B08-8741-56DD003E1AEB}" type="presOf" srcId="{973C9683-2B93-4648-B162-2F84B5D91FA6}" destId="{0F4B996B-CCFB-4E46-9662-3894F56889FE}" srcOrd="0" destOrd="0" presId="urn:microsoft.com/office/officeart/2005/8/layout/pList1"/>
    <dgm:cxn modelId="{30257FCA-656A-4E2A-8736-BCCDBA49F8E3}" srcId="{973C9683-2B93-4648-B162-2F84B5D91FA6}" destId="{A4FF2621-FAD6-4996-A988-282565E3E051}" srcOrd="0" destOrd="0" parTransId="{D97C69EA-A11B-48F1-A8E2-2FD71D735CCE}" sibTransId="{A5DA1E38-AF2A-498A-9374-C428E127FA6D}"/>
    <dgm:cxn modelId="{3C513E68-E7A1-44BC-B31C-C903C33D8DA3}" type="presParOf" srcId="{0F4B996B-CCFB-4E46-9662-3894F56889FE}" destId="{6B10031F-F452-4E2A-A57A-FD56FD32F0D4}" srcOrd="0" destOrd="0" presId="urn:microsoft.com/office/officeart/2005/8/layout/pList1"/>
    <dgm:cxn modelId="{D8EE70F0-E9D9-4302-980F-D5944C244611}" type="presParOf" srcId="{6B10031F-F452-4E2A-A57A-FD56FD32F0D4}" destId="{DDF407D1-EE92-47E9-8636-E9D8A7C83975}" srcOrd="0" destOrd="0" presId="urn:microsoft.com/office/officeart/2005/8/layout/pList1"/>
    <dgm:cxn modelId="{2272052A-C29A-4C58-9E62-124F4F46B764}" type="presParOf" srcId="{6B10031F-F452-4E2A-A57A-FD56FD32F0D4}" destId="{2426B953-B2C5-4F3E-A801-FA255A643784}" srcOrd="1" destOrd="0" presId="urn:microsoft.com/office/officeart/2005/8/layout/p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165E43B-0832-43F0-BA9E-1D2F7147EBC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8DBABA9-B3AA-4A90-A042-5BFDC0F6B51A}">
      <dgm:prSet/>
      <dgm:spPr/>
      <dgm:t>
        <a:bodyPr/>
        <a:lstStyle/>
        <a:p>
          <a:pPr rtl="0"/>
          <a:r>
            <a:rPr lang="en-US" b="0" i="0" dirty="0" smtClean="0"/>
            <a:t>Dehydration causes your brain to shut down and not run at full speed.</a:t>
          </a:r>
        </a:p>
        <a:p>
          <a:r>
            <a:rPr lang="en-US" b="1" i="0" dirty="0" smtClean="0">
              <a:solidFill>
                <a:srgbClr val="FFFF00"/>
              </a:solidFill>
            </a:rPr>
            <a:t>Symptoms of dehydration include:  brain fog, afternoon fatigue, focus issues, depression, anger, emotional instability, exhaustion, headaches, sleep issues, stress, and a lack of mental clarity and acuity</a:t>
          </a:r>
          <a:endParaRPr lang="en-US" b="1" dirty="0">
            <a:solidFill>
              <a:srgbClr val="FFFF00"/>
            </a:solidFill>
          </a:endParaRPr>
        </a:p>
      </dgm:t>
    </dgm:pt>
    <dgm:pt modelId="{3A16D126-2BEE-4491-8A61-B69B92D389BA}" type="parTrans" cxnId="{F5A62C1D-C007-4A08-8218-B4F879E4C912}">
      <dgm:prSet/>
      <dgm:spPr/>
      <dgm:t>
        <a:bodyPr/>
        <a:lstStyle/>
        <a:p>
          <a:endParaRPr lang="en-US"/>
        </a:p>
      </dgm:t>
    </dgm:pt>
    <dgm:pt modelId="{E59F5095-C82B-461E-A325-C9C6B4F4071A}" type="sibTrans" cxnId="{F5A62C1D-C007-4A08-8218-B4F879E4C912}">
      <dgm:prSet/>
      <dgm:spPr/>
      <dgm:t>
        <a:bodyPr/>
        <a:lstStyle/>
        <a:p>
          <a:endParaRPr lang="en-US"/>
        </a:p>
      </dgm:t>
    </dgm:pt>
    <dgm:pt modelId="{DD8521DF-2478-4245-965D-399E8FEE6108}">
      <dgm:prSet/>
      <dgm:spPr/>
      <dgm:t>
        <a:bodyPr/>
        <a:lstStyle/>
        <a:p>
          <a:pPr rtl="0"/>
          <a:r>
            <a:rPr lang="en-US" dirty="0" smtClean="0"/>
            <a:t>Over</a:t>
          </a:r>
          <a:r>
            <a:rPr lang="en-US" dirty="0" smtClean="0">
              <a:solidFill>
                <a:srgbClr val="FFFF00"/>
              </a:solidFill>
            </a:rPr>
            <a:t> </a:t>
          </a:r>
          <a:r>
            <a:rPr lang="en-US" b="1" dirty="0" smtClean="0">
              <a:solidFill>
                <a:srgbClr val="FFFF00"/>
              </a:solidFill>
            </a:rPr>
            <a:t>70 percent of your body is composed of water </a:t>
          </a:r>
          <a:r>
            <a:rPr lang="en-US" dirty="0" smtClean="0"/>
            <a:t>and every function in the body is dependent on water, including the activities of the brain and nervous system.</a:t>
          </a:r>
          <a:endParaRPr lang="en-US" dirty="0"/>
        </a:p>
      </dgm:t>
    </dgm:pt>
    <dgm:pt modelId="{F87C3415-E850-4A0F-AECE-2392B5FE570E}" type="parTrans" cxnId="{D5146A55-DA50-4458-B2DB-41D7FAEFB800}">
      <dgm:prSet/>
      <dgm:spPr/>
      <dgm:t>
        <a:bodyPr/>
        <a:lstStyle/>
        <a:p>
          <a:endParaRPr lang="en-US"/>
        </a:p>
      </dgm:t>
    </dgm:pt>
    <dgm:pt modelId="{E72B551F-653B-4C44-8FBC-0DBCB52B8B4F}" type="sibTrans" cxnId="{D5146A55-DA50-4458-B2DB-41D7FAEFB800}">
      <dgm:prSet/>
      <dgm:spPr/>
      <dgm:t>
        <a:bodyPr/>
        <a:lstStyle/>
        <a:p>
          <a:endParaRPr lang="en-US"/>
        </a:p>
      </dgm:t>
    </dgm:pt>
    <dgm:pt modelId="{5ABDAB77-AB32-41A6-AEDE-A296BA6EC287}">
      <dgm:prSet/>
      <dgm:spPr/>
      <dgm:t>
        <a:bodyPr/>
        <a:lstStyle/>
        <a:p>
          <a:pPr rtl="0"/>
          <a:r>
            <a:rPr lang="en-US" b="1" dirty="0" smtClean="0"/>
            <a:t>Yet according to the Mayo Clinic, the</a:t>
          </a:r>
          <a:r>
            <a:rPr lang="en-US" b="1" dirty="0" smtClean="0">
              <a:solidFill>
                <a:srgbClr val="FFFF00"/>
              </a:solidFill>
            </a:rPr>
            <a:t> average adult loses more than 80 ounces of water every day </a:t>
          </a:r>
          <a:r>
            <a:rPr lang="en-US" b="1" dirty="0" smtClean="0"/>
            <a:t>through sweating, breathing, and eliminating wastes.</a:t>
          </a:r>
          <a:endParaRPr lang="en-US" dirty="0"/>
        </a:p>
      </dgm:t>
    </dgm:pt>
    <dgm:pt modelId="{6DCFB5B0-E3B0-436C-A41A-F97526737902}" type="parTrans" cxnId="{E7F83106-940F-4778-BBE8-4C6E31048DEE}">
      <dgm:prSet/>
      <dgm:spPr/>
      <dgm:t>
        <a:bodyPr/>
        <a:lstStyle/>
        <a:p>
          <a:endParaRPr lang="en-US"/>
        </a:p>
      </dgm:t>
    </dgm:pt>
    <dgm:pt modelId="{0BFD6E2B-4BE4-40D3-AEED-C5CFC850643E}" type="sibTrans" cxnId="{E7F83106-940F-4778-BBE8-4C6E31048DEE}">
      <dgm:prSet/>
      <dgm:spPr/>
      <dgm:t>
        <a:bodyPr/>
        <a:lstStyle/>
        <a:p>
          <a:endParaRPr lang="en-US"/>
        </a:p>
      </dgm:t>
    </dgm:pt>
    <dgm:pt modelId="{6C3401E3-E982-40E9-BCEF-910D90CAD806}" type="pres">
      <dgm:prSet presAssocID="{2165E43B-0832-43F0-BA9E-1D2F7147EBCB}" presName="linearFlow" presStyleCnt="0">
        <dgm:presLayoutVars>
          <dgm:dir/>
          <dgm:resizeHandles val="exact"/>
        </dgm:presLayoutVars>
      </dgm:prSet>
      <dgm:spPr/>
      <dgm:t>
        <a:bodyPr/>
        <a:lstStyle/>
        <a:p>
          <a:endParaRPr lang="en-US"/>
        </a:p>
      </dgm:t>
    </dgm:pt>
    <dgm:pt modelId="{C4192B05-D6D7-4956-9814-32373661B842}" type="pres">
      <dgm:prSet presAssocID="{F8DBABA9-B3AA-4A90-A042-5BFDC0F6B51A}" presName="composite" presStyleCnt="0"/>
      <dgm:spPr/>
    </dgm:pt>
    <dgm:pt modelId="{AB8DC805-B59E-498F-ADA9-4DE93AFFC76E}" type="pres">
      <dgm:prSet presAssocID="{F8DBABA9-B3AA-4A90-A042-5BFDC0F6B51A}" presName="imgShp" presStyleLbl="fgImgPlace1" presStyleIdx="0" presStyleCnt="3" custLinFactNeighborX="-96881" custLinFactNeighborY="-10367"/>
      <dgm:spPr>
        <a:blipFill rotWithShape="1">
          <a:blip xmlns:r="http://schemas.openxmlformats.org/officeDocument/2006/relationships" r:embed="rId1"/>
          <a:stretch>
            <a:fillRect/>
          </a:stretch>
        </a:blipFill>
      </dgm:spPr>
      <dgm:t>
        <a:bodyPr/>
        <a:lstStyle/>
        <a:p>
          <a:endParaRPr lang="en-US"/>
        </a:p>
      </dgm:t>
    </dgm:pt>
    <dgm:pt modelId="{D31A71E7-31ED-48E4-B16D-43CBF9373CB0}" type="pres">
      <dgm:prSet presAssocID="{F8DBABA9-B3AA-4A90-A042-5BFDC0F6B51A}" presName="txShp" presStyleLbl="node1" presStyleIdx="0" presStyleCnt="3" custScaleX="139593" custScaleY="141444" custLinFactNeighborX="2664" custLinFactNeighborY="-6186">
        <dgm:presLayoutVars>
          <dgm:bulletEnabled val="1"/>
        </dgm:presLayoutVars>
      </dgm:prSet>
      <dgm:spPr/>
      <dgm:t>
        <a:bodyPr/>
        <a:lstStyle/>
        <a:p>
          <a:endParaRPr lang="en-US"/>
        </a:p>
      </dgm:t>
    </dgm:pt>
    <dgm:pt modelId="{F7674360-EC5F-4792-B274-9AECA8F95F39}" type="pres">
      <dgm:prSet presAssocID="{E59F5095-C82B-461E-A325-C9C6B4F4071A}" presName="spacing" presStyleCnt="0"/>
      <dgm:spPr/>
    </dgm:pt>
    <dgm:pt modelId="{49932B05-AC7A-4C3F-B397-75D6309C8210}" type="pres">
      <dgm:prSet presAssocID="{DD8521DF-2478-4245-965D-399E8FEE6108}" presName="composite" presStyleCnt="0"/>
      <dgm:spPr/>
    </dgm:pt>
    <dgm:pt modelId="{E640789E-2FE9-40C2-AC57-0D13EE8EA23E}" type="pres">
      <dgm:prSet presAssocID="{DD8521DF-2478-4245-965D-399E8FEE6108}" presName="imgShp" presStyleLbl="fgImgPlace1" presStyleIdx="1" presStyleCnt="3" custLinFactNeighborX="-64441" custLinFactNeighborY="-4274"/>
      <dgm:spPr>
        <a:blipFill rotWithShape="1">
          <a:blip xmlns:r="http://schemas.openxmlformats.org/officeDocument/2006/relationships" r:embed="rId1"/>
          <a:stretch>
            <a:fillRect/>
          </a:stretch>
        </a:blipFill>
      </dgm:spPr>
      <dgm:t>
        <a:bodyPr/>
        <a:lstStyle/>
        <a:p>
          <a:endParaRPr lang="en-US"/>
        </a:p>
      </dgm:t>
    </dgm:pt>
    <dgm:pt modelId="{8F595BC7-686E-49AE-B243-AAD728EF5BEA}" type="pres">
      <dgm:prSet presAssocID="{DD8521DF-2478-4245-965D-399E8FEE6108}" presName="txShp" presStyleLbl="node1" presStyleIdx="1" presStyleCnt="3" custScaleX="125606">
        <dgm:presLayoutVars>
          <dgm:bulletEnabled val="1"/>
        </dgm:presLayoutVars>
      </dgm:prSet>
      <dgm:spPr/>
      <dgm:t>
        <a:bodyPr/>
        <a:lstStyle/>
        <a:p>
          <a:endParaRPr lang="en-US"/>
        </a:p>
      </dgm:t>
    </dgm:pt>
    <dgm:pt modelId="{E374ECAB-729E-4A6B-8BDD-2F3959354102}" type="pres">
      <dgm:prSet presAssocID="{E72B551F-653B-4C44-8FBC-0DBCB52B8B4F}" presName="spacing" presStyleCnt="0"/>
      <dgm:spPr/>
    </dgm:pt>
    <dgm:pt modelId="{73D7A4BD-8A94-4890-B216-90BD2D536EFA}" type="pres">
      <dgm:prSet presAssocID="{5ABDAB77-AB32-41A6-AEDE-A296BA6EC287}" presName="composite" presStyleCnt="0"/>
      <dgm:spPr/>
    </dgm:pt>
    <dgm:pt modelId="{52FBB388-73CF-4B18-B1AB-0F42BB36461C}" type="pres">
      <dgm:prSet presAssocID="{5ABDAB77-AB32-41A6-AEDE-A296BA6EC287}" presName="imgShp" presStyleLbl="fgImgPlace1" presStyleIdx="2" presStyleCnt="3" custLinFactNeighborX="-72194" custLinFactNeighborY="-359"/>
      <dgm:spPr>
        <a:blipFill rotWithShape="1">
          <a:blip xmlns:r="http://schemas.openxmlformats.org/officeDocument/2006/relationships" r:embed="rId1"/>
          <a:stretch>
            <a:fillRect/>
          </a:stretch>
        </a:blipFill>
      </dgm:spPr>
      <dgm:t>
        <a:bodyPr/>
        <a:lstStyle/>
        <a:p>
          <a:endParaRPr lang="en-US"/>
        </a:p>
      </dgm:t>
    </dgm:pt>
    <dgm:pt modelId="{5906F45F-DC9C-4118-846E-4B2EF24EB0AA}" type="pres">
      <dgm:prSet presAssocID="{5ABDAB77-AB32-41A6-AEDE-A296BA6EC287}" presName="txShp" presStyleLbl="node1" presStyleIdx="2" presStyleCnt="3" custScaleX="128291">
        <dgm:presLayoutVars>
          <dgm:bulletEnabled val="1"/>
        </dgm:presLayoutVars>
      </dgm:prSet>
      <dgm:spPr/>
      <dgm:t>
        <a:bodyPr/>
        <a:lstStyle/>
        <a:p>
          <a:endParaRPr lang="en-US"/>
        </a:p>
      </dgm:t>
    </dgm:pt>
  </dgm:ptLst>
  <dgm:cxnLst>
    <dgm:cxn modelId="{D7EAECFE-3791-4CE0-BED4-85768A57873F}" type="presOf" srcId="{F8DBABA9-B3AA-4A90-A042-5BFDC0F6B51A}" destId="{D31A71E7-31ED-48E4-B16D-43CBF9373CB0}" srcOrd="0" destOrd="0" presId="urn:microsoft.com/office/officeart/2005/8/layout/vList3"/>
    <dgm:cxn modelId="{9613472C-865A-4A0B-B422-A10237155230}" type="presOf" srcId="{2165E43B-0832-43F0-BA9E-1D2F7147EBCB}" destId="{6C3401E3-E982-40E9-BCEF-910D90CAD806}" srcOrd="0" destOrd="0" presId="urn:microsoft.com/office/officeart/2005/8/layout/vList3"/>
    <dgm:cxn modelId="{F5A62C1D-C007-4A08-8218-B4F879E4C912}" srcId="{2165E43B-0832-43F0-BA9E-1D2F7147EBCB}" destId="{F8DBABA9-B3AA-4A90-A042-5BFDC0F6B51A}" srcOrd="0" destOrd="0" parTransId="{3A16D126-2BEE-4491-8A61-B69B92D389BA}" sibTransId="{E59F5095-C82B-461E-A325-C9C6B4F4071A}"/>
    <dgm:cxn modelId="{E94CD4CC-6D3F-4559-9074-A64AA4C38A1B}" type="presOf" srcId="{5ABDAB77-AB32-41A6-AEDE-A296BA6EC287}" destId="{5906F45F-DC9C-4118-846E-4B2EF24EB0AA}" srcOrd="0" destOrd="0" presId="urn:microsoft.com/office/officeart/2005/8/layout/vList3"/>
    <dgm:cxn modelId="{F31A8EB4-D3F6-4F88-939F-71D2BC352863}" type="presOf" srcId="{DD8521DF-2478-4245-965D-399E8FEE6108}" destId="{8F595BC7-686E-49AE-B243-AAD728EF5BEA}" srcOrd="0" destOrd="0" presId="urn:microsoft.com/office/officeart/2005/8/layout/vList3"/>
    <dgm:cxn modelId="{D5146A55-DA50-4458-B2DB-41D7FAEFB800}" srcId="{2165E43B-0832-43F0-BA9E-1D2F7147EBCB}" destId="{DD8521DF-2478-4245-965D-399E8FEE6108}" srcOrd="1" destOrd="0" parTransId="{F87C3415-E850-4A0F-AECE-2392B5FE570E}" sibTransId="{E72B551F-653B-4C44-8FBC-0DBCB52B8B4F}"/>
    <dgm:cxn modelId="{E7F83106-940F-4778-BBE8-4C6E31048DEE}" srcId="{2165E43B-0832-43F0-BA9E-1D2F7147EBCB}" destId="{5ABDAB77-AB32-41A6-AEDE-A296BA6EC287}" srcOrd="2" destOrd="0" parTransId="{6DCFB5B0-E3B0-436C-A41A-F97526737902}" sibTransId="{0BFD6E2B-4BE4-40D3-AEED-C5CFC850643E}"/>
    <dgm:cxn modelId="{B270F2E0-1795-4463-AE8C-972B82703963}" type="presParOf" srcId="{6C3401E3-E982-40E9-BCEF-910D90CAD806}" destId="{C4192B05-D6D7-4956-9814-32373661B842}" srcOrd="0" destOrd="0" presId="urn:microsoft.com/office/officeart/2005/8/layout/vList3"/>
    <dgm:cxn modelId="{79EBC17A-013B-42D5-B1B7-C90D22C8AF9C}" type="presParOf" srcId="{C4192B05-D6D7-4956-9814-32373661B842}" destId="{AB8DC805-B59E-498F-ADA9-4DE93AFFC76E}" srcOrd="0" destOrd="0" presId="urn:microsoft.com/office/officeart/2005/8/layout/vList3"/>
    <dgm:cxn modelId="{9F8D953A-0B35-4D39-AB5A-6AA1D743B021}" type="presParOf" srcId="{C4192B05-D6D7-4956-9814-32373661B842}" destId="{D31A71E7-31ED-48E4-B16D-43CBF9373CB0}" srcOrd="1" destOrd="0" presId="urn:microsoft.com/office/officeart/2005/8/layout/vList3"/>
    <dgm:cxn modelId="{BA9D6E31-B587-40C8-8D7D-4B1E19498479}" type="presParOf" srcId="{6C3401E3-E982-40E9-BCEF-910D90CAD806}" destId="{F7674360-EC5F-4792-B274-9AECA8F95F39}" srcOrd="1" destOrd="0" presId="urn:microsoft.com/office/officeart/2005/8/layout/vList3"/>
    <dgm:cxn modelId="{76F3717D-1BD5-41EB-BFED-B7294151CFE5}" type="presParOf" srcId="{6C3401E3-E982-40E9-BCEF-910D90CAD806}" destId="{49932B05-AC7A-4C3F-B397-75D6309C8210}" srcOrd="2" destOrd="0" presId="urn:microsoft.com/office/officeart/2005/8/layout/vList3"/>
    <dgm:cxn modelId="{A100592A-AAD3-4814-905F-5CFC64155D43}" type="presParOf" srcId="{49932B05-AC7A-4C3F-B397-75D6309C8210}" destId="{E640789E-2FE9-40C2-AC57-0D13EE8EA23E}" srcOrd="0" destOrd="0" presId="urn:microsoft.com/office/officeart/2005/8/layout/vList3"/>
    <dgm:cxn modelId="{8790F062-E6EE-49A2-BB45-9B4A87190B2F}" type="presParOf" srcId="{49932B05-AC7A-4C3F-B397-75D6309C8210}" destId="{8F595BC7-686E-49AE-B243-AAD728EF5BEA}" srcOrd="1" destOrd="0" presId="urn:microsoft.com/office/officeart/2005/8/layout/vList3"/>
    <dgm:cxn modelId="{C5301C1D-0059-45EF-B87B-41A63AAB6E9C}" type="presParOf" srcId="{6C3401E3-E982-40E9-BCEF-910D90CAD806}" destId="{E374ECAB-729E-4A6B-8BDD-2F3959354102}" srcOrd="3" destOrd="0" presId="urn:microsoft.com/office/officeart/2005/8/layout/vList3"/>
    <dgm:cxn modelId="{80B0DDD4-F6A4-4D07-8390-E7DF547F423F}" type="presParOf" srcId="{6C3401E3-E982-40E9-BCEF-910D90CAD806}" destId="{73D7A4BD-8A94-4890-B216-90BD2D536EFA}" srcOrd="4" destOrd="0" presId="urn:microsoft.com/office/officeart/2005/8/layout/vList3"/>
    <dgm:cxn modelId="{98DBC7C9-D8BA-40E6-A870-85ADE7A98136}" type="presParOf" srcId="{73D7A4BD-8A94-4890-B216-90BD2D536EFA}" destId="{52FBB388-73CF-4B18-B1AB-0F42BB36461C}" srcOrd="0" destOrd="0" presId="urn:microsoft.com/office/officeart/2005/8/layout/vList3"/>
    <dgm:cxn modelId="{C11B2460-238D-47E8-BDFA-A4F0B4CDED8A}" type="presParOf" srcId="{73D7A4BD-8A94-4890-B216-90BD2D536EFA}" destId="{5906F45F-DC9C-4118-846E-4B2EF24EB0A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2AD50FD-B16A-4AFB-BF17-521331C25D29}"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30B7C0A7-56AF-4BC5-AE2A-E23F7DB44290}">
      <dgm:prSet/>
      <dgm:spPr/>
      <dgm:t>
        <a:bodyPr/>
        <a:lstStyle/>
        <a:p>
          <a:pPr rtl="0"/>
          <a:r>
            <a:rPr lang="en-US" b="1" dirty="0" smtClean="0">
              <a:solidFill>
                <a:srgbClr val="C00000"/>
              </a:solidFill>
            </a:rPr>
            <a:t>The brain is approximately 85 percent water </a:t>
          </a:r>
          <a:r>
            <a:rPr lang="en-US" dirty="0" smtClean="0"/>
            <a:t>and brain function depends on having abundant access to water.</a:t>
          </a:r>
          <a:endParaRPr lang="en-US" dirty="0"/>
        </a:p>
      </dgm:t>
    </dgm:pt>
    <dgm:pt modelId="{FE834B7E-8F1F-48E4-A192-7E3A4060C9FF}" type="parTrans" cxnId="{ED898092-953C-40D9-A255-F36A396B0A09}">
      <dgm:prSet/>
      <dgm:spPr/>
      <dgm:t>
        <a:bodyPr/>
        <a:lstStyle/>
        <a:p>
          <a:endParaRPr lang="en-US"/>
        </a:p>
      </dgm:t>
    </dgm:pt>
    <dgm:pt modelId="{74AFF5F1-A83C-4E2B-A2A3-21CD2FDDED49}" type="sibTrans" cxnId="{ED898092-953C-40D9-A255-F36A396B0A09}">
      <dgm:prSet/>
      <dgm:spPr/>
      <dgm:t>
        <a:bodyPr/>
        <a:lstStyle/>
        <a:p>
          <a:endParaRPr lang="en-US"/>
        </a:p>
      </dgm:t>
    </dgm:pt>
    <dgm:pt modelId="{924A961F-E855-4559-B416-D269A90C0626}">
      <dgm:prSet/>
      <dgm:spPr/>
      <dgm:t>
        <a:bodyPr/>
        <a:lstStyle/>
        <a:p>
          <a:pPr rtl="0"/>
          <a:r>
            <a:rPr lang="en-US" b="1" dirty="0" smtClean="0">
              <a:solidFill>
                <a:srgbClr val="C00000"/>
              </a:solidFill>
            </a:rPr>
            <a:t>Water gives the brain the electrical energy for all brain functions, </a:t>
          </a:r>
          <a:r>
            <a:rPr lang="en-US" b="1" dirty="0" smtClean="0"/>
            <a:t>including thought and memory processes.</a:t>
          </a:r>
          <a:endParaRPr lang="en-US" dirty="0"/>
        </a:p>
      </dgm:t>
    </dgm:pt>
    <dgm:pt modelId="{3FEDE0F7-4E41-48F4-95BD-914501993C2B}" type="parTrans" cxnId="{E78219CE-3331-4A6B-8600-5BD398EE755E}">
      <dgm:prSet/>
      <dgm:spPr/>
      <dgm:t>
        <a:bodyPr/>
        <a:lstStyle/>
        <a:p>
          <a:endParaRPr lang="en-US"/>
        </a:p>
      </dgm:t>
    </dgm:pt>
    <dgm:pt modelId="{0F584A7C-D350-4FFF-960A-E08BCF25CB65}" type="sibTrans" cxnId="{E78219CE-3331-4A6B-8600-5BD398EE755E}">
      <dgm:prSet/>
      <dgm:spPr/>
      <dgm:t>
        <a:bodyPr/>
        <a:lstStyle/>
        <a:p>
          <a:endParaRPr lang="en-US"/>
        </a:p>
      </dgm:t>
    </dgm:pt>
    <dgm:pt modelId="{0C97F139-944F-459D-BEE5-C673D013C5AD}">
      <dgm:prSet/>
      <dgm:spPr/>
      <dgm:t>
        <a:bodyPr/>
        <a:lstStyle/>
        <a:p>
          <a:pPr rtl="0"/>
          <a:r>
            <a:rPr lang="en-US" b="1" dirty="0" smtClean="0"/>
            <a:t>Water is </a:t>
          </a:r>
          <a:r>
            <a:rPr lang="en-US" b="1" dirty="0" smtClean="0">
              <a:solidFill>
                <a:srgbClr val="C00000"/>
              </a:solidFill>
            </a:rPr>
            <a:t>needed for the brain's production of hormones and neurotransmitters.</a:t>
          </a:r>
          <a:endParaRPr lang="en-US" b="1" dirty="0">
            <a:solidFill>
              <a:srgbClr val="C00000"/>
            </a:solidFill>
          </a:endParaRPr>
        </a:p>
      </dgm:t>
    </dgm:pt>
    <dgm:pt modelId="{B81CAF47-8D24-415E-B8C5-9E7AE53680E2}" type="parTrans" cxnId="{1145D9F9-F793-4FE6-A1AF-206B78B89728}">
      <dgm:prSet/>
      <dgm:spPr/>
      <dgm:t>
        <a:bodyPr/>
        <a:lstStyle/>
        <a:p>
          <a:endParaRPr lang="en-US"/>
        </a:p>
      </dgm:t>
    </dgm:pt>
    <dgm:pt modelId="{24620800-FD2A-4850-98EC-1063B8CE67F8}" type="sibTrans" cxnId="{1145D9F9-F793-4FE6-A1AF-206B78B89728}">
      <dgm:prSet/>
      <dgm:spPr/>
      <dgm:t>
        <a:bodyPr/>
        <a:lstStyle/>
        <a:p>
          <a:endParaRPr lang="en-US"/>
        </a:p>
      </dgm:t>
    </dgm:pt>
    <dgm:pt modelId="{CCD0B628-13F6-49F7-96C4-F7CAC73E3D6D}">
      <dgm:prSet/>
      <dgm:spPr/>
      <dgm:t>
        <a:bodyPr/>
        <a:lstStyle/>
        <a:p>
          <a:pPr rtl="0"/>
          <a:r>
            <a:rPr lang="en-US" b="1" dirty="0" smtClean="0"/>
            <a:t>Your brain does not have any way to store water. </a:t>
          </a:r>
          <a:endParaRPr lang="en-US" b="1" dirty="0"/>
        </a:p>
      </dgm:t>
    </dgm:pt>
    <dgm:pt modelId="{822D3FED-35E2-459A-9E5B-434F64A1E9CD}" type="parTrans" cxnId="{3FF2B637-4715-41CD-AEDB-92BDFE6401D2}">
      <dgm:prSet/>
      <dgm:spPr/>
      <dgm:t>
        <a:bodyPr/>
        <a:lstStyle/>
        <a:p>
          <a:endParaRPr lang="en-US"/>
        </a:p>
      </dgm:t>
    </dgm:pt>
    <dgm:pt modelId="{98F64595-97DD-4282-90DE-B74512AD31D8}" type="sibTrans" cxnId="{3FF2B637-4715-41CD-AEDB-92BDFE6401D2}">
      <dgm:prSet/>
      <dgm:spPr/>
      <dgm:t>
        <a:bodyPr/>
        <a:lstStyle/>
        <a:p>
          <a:endParaRPr lang="en-US"/>
        </a:p>
      </dgm:t>
    </dgm:pt>
    <dgm:pt modelId="{4ED6FCCA-63B8-4B50-B56F-0F489F023253}">
      <dgm:prSet/>
      <dgm:spPr/>
      <dgm:t>
        <a:bodyPr/>
        <a:lstStyle/>
        <a:p>
          <a:pPr rtl="0"/>
          <a:r>
            <a:rPr lang="en-US" dirty="0" smtClean="0"/>
            <a:t>Source: </a:t>
          </a:r>
          <a:r>
            <a:rPr lang="en-US" dirty="0" smtClean="0">
              <a:hlinkClick xmlns:r="http://schemas.openxmlformats.org/officeDocument/2006/relationships" r:id="rId1"/>
            </a:rPr>
            <a:t>http://www.waterbenefitshealth.com/water-and-brain.html</a:t>
          </a:r>
          <a:r>
            <a:rPr lang="en-US" dirty="0" smtClean="0"/>
            <a:t> </a:t>
          </a:r>
          <a:endParaRPr lang="en-US" dirty="0"/>
        </a:p>
      </dgm:t>
    </dgm:pt>
    <dgm:pt modelId="{44898219-9D36-4826-9008-1A9B29E3A7F8}" type="parTrans" cxnId="{D7BB4271-0D4B-4AFB-B356-6AA0A3287DFB}">
      <dgm:prSet/>
      <dgm:spPr/>
      <dgm:t>
        <a:bodyPr/>
        <a:lstStyle/>
        <a:p>
          <a:endParaRPr lang="en-US"/>
        </a:p>
      </dgm:t>
    </dgm:pt>
    <dgm:pt modelId="{7DFD3CA9-C738-4C5A-922D-938B580EC429}" type="sibTrans" cxnId="{D7BB4271-0D4B-4AFB-B356-6AA0A3287DFB}">
      <dgm:prSet/>
      <dgm:spPr/>
      <dgm:t>
        <a:bodyPr/>
        <a:lstStyle/>
        <a:p>
          <a:endParaRPr lang="en-US"/>
        </a:p>
      </dgm:t>
    </dgm:pt>
    <dgm:pt modelId="{D5CA7748-A254-455B-80EB-F3689B516441}" type="pres">
      <dgm:prSet presAssocID="{12AD50FD-B16A-4AFB-BF17-521331C25D29}" presName="linear" presStyleCnt="0">
        <dgm:presLayoutVars>
          <dgm:animLvl val="lvl"/>
          <dgm:resizeHandles val="exact"/>
        </dgm:presLayoutVars>
      </dgm:prSet>
      <dgm:spPr/>
      <dgm:t>
        <a:bodyPr/>
        <a:lstStyle/>
        <a:p>
          <a:endParaRPr lang="en-US"/>
        </a:p>
      </dgm:t>
    </dgm:pt>
    <dgm:pt modelId="{991151CF-6A10-4911-9874-E2C1F77ECE26}" type="pres">
      <dgm:prSet presAssocID="{30B7C0A7-56AF-4BC5-AE2A-E23F7DB44290}" presName="parentText" presStyleLbl="node1" presStyleIdx="0" presStyleCnt="5">
        <dgm:presLayoutVars>
          <dgm:chMax val="0"/>
          <dgm:bulletEnabled val="1"/>
        </dgm:presLayoutVars>
      </dgm:prSet>
      <dgm:spPr/>
      <dgm:t>
        <a:bodyPr/>
        <a:lstStyle/>
        <a:p>
          <a:endParaRPr lang="en-US"/>
        </a:p>
      </dgm:t>
    </dgm:pt>
    <dgm:pt modelId="{5E1BB8EA-ED96-4551-B90E-6737056EFFB1}" type="pres">
      <dgm:prSet presAssocID="{74AFF5F1-A83C-4E2B-A2A3-21CD2FDDED49}" presName="spacer" presStyleCnt="0"/>
      <dgm:spPr/>
      <dgm:t>
        <a:bodyPr/>
        <a:lstStyle/>
        <a:p>
          <a:endParaRPr lang="en-US"/>
        </a:p>
      </dgm:t>
    </dgm:pt>
    <dgm:pt modelId="{AE481499-F414-4BE5-8609-C612DD4F6FF7}" type="pres">
      <dgm:prSet presAssocID="{924A961F-E855-4559-B416-D269A90C0626}" presName="parentText" presStyleLbl="node1" presStyleIdx="1" presStyleCnt="5">
        <dgm:presLayoutVars>
          <dgm:chMax val="0"/>
          <dgm:bulletEnabled val="1"/>
        </dgm:presLayoutVars>
      </dgm:prSet>
      <dgm:spPr/>
      <dgm:t>
        <a:bodyPr/>
        <a:lstStyle/>
        <a:p>
          <a:endParaRPr lang="en-US"/>
        </a:p>
      </dgm:t>
    </dgm:pt>
    <dgm:pt modelId="{A48E72AA-A3C3-40AE-9DB0-8043AFD76134}" type="pres">
      <dgm:prSet presAssocID="{0F584A7C-D350-4FFF-960A-E08BCF25CB65}" presName="spacer" presStyleCnt="0"/>
      <dgm:spPr/>
      <dgm:t>
        <a:bodyPr/>
        <a:lstStyle/>
        <a:p>
          <a:endParaRPr lang="en-US"/>
        </a:p>
      </dgm:t>
    </dgm:pt>
    <dgm:pt modelId="{9C137079-0924-400E-AC9E-A5011CEED55F}" type="pres">
      <dgm:prSet presAssocID="{0C97F139-944F-459D-BEE5-C673D013C5AD}" presName="parentText" presStyleLbl="node1" presStyleIdx="2" presStyleCnt="5">
        <dgm:presLayoutVars>
          <dgm:chMax val="0"/>
          <dgm:bulletEnabled val="1"/>
        </dgm:presLayoutVars>
      </dgm:prSet>
      <dgm:spPr/>
      <dgm:t>
        <a:bodyPr/>
        <a:lstStyle/>
        <a:p>
          <a:endParaRPr lang="en-US"/>
        </a:p>
      </dgm:t>
    </dgm:pt>
    <dgm:pt modelId="{556A9375-5525-42F3-ACD4-F5851376FF73}" type="pres">
      <dgm:prSet presAssocID="{24620800-FD2A-4850-98EC-1063B8CE67F8}" presName="spacer" presStyleCnt="0"/>
      <dgm:spPr/>
      <dgm:t>
        <a:bodyPr/>
        <a:lstStyle/>
        <a:p>
          <a:endParaRPr lang="en-US"/>
        </a:p>
      </dgm:t>
    </dgm:pt>
    <dgm:pt modelId="{B1EDAEBE-942A-4EA8-B579-15CC370D3452}" type="pres">
      <dgm:prSet presAssocID="{CCD0B628-13F6-49F7-96C4-F7CAC73E3D6D}" presName="parentText" presStyleLbl="node1" presStyleIdx="3" presStyleCnt="5">
        <dgm:presLayoutVars>
          <dgm:chMax val="0"/>
          <dgm:bulletEnabled val="1"/>
        </dgm:presLayoutVars>
      </dgm:prSet>
      <dgm:spPr/>
      <dgm:t>
        <a:bodyPr/>
        <a:lstStyle/>
        <a:p>
          <a:endParaRPr lang="en-US"/>
        </a:p>
      </dgm:t>
    </dgm:pt>
    <dgm:pt modelId="{B3665664-EDC2-4076-8E6B-427F44BD2795}" type="pres">
      <dgm:prSet presAssocID="{98F64595-97DD-4282-90DE-B74512AD31D8}" presName="spacer" presStyleCnt="0"/>
      <dgm:spPr/>
      <dgm:t>
        <a:bodyPr/>
        <a:lstStyle/>
        <a:p>
          <a:endParaRPr lang="en-US"/>
        </a:p>
      </dgm:t>
    </dgm:pt>
    <dgm:pt modelId="{591B6C45-9AA0-45FE-BA67-E9C399F39C9E}" type="pres">
      <dgm:prSet presAssocID="{4ED6FCCA-63B8-4B50-B56F-0F489F023253}" presName="parentText" presStyleLbl="node1" presStyleIdx="4" presStyleCnt="5" custLinFactNeighborX="-940" custLinFactNeighborY="-13143">
        <dgm:presLayoutVars>
          <dgm:chMax val="0"/>
          <dgm:bulletEnabled val="1"/>
        </dgm:presLayoutVars>
      </dgm:prSet>
      <dgm:spPr/>
      <dgm:t>
        <a:bodyPr/>
        <a:lstStyle/>
        <a:p>
          <a:endParaRPr lang="en-US"/>
        </a:p>
      </dgm:t>
    </dgm:pt>
  </dgm:ptLst>
  <dgm:cxnLst>
    <dgm:cxn modelId="{B4052B2D-AAF3-4E3E-BCDD-171341383D83}" type="presOf" srcId="{4ED6FCCA-63B8-4B50-B56F-0F489F023253}" destId="{591B6C45-9AA0-45FE-BA67-E9C399F39C9E}" srcOrd="0" destOrd="0" presId="urn:microsoft.com/office/officeart/2005/8/layout/vList2"/>
    <dgm:cxn modelId="{ED898092-953C-40D9-A255-F36A396B0A09}" srcId="{12AD50FD-B16A-4AFB-BF17-521331C25D29}" destId="{30B7C0A7-56AF-4BC5-AE2A-E23F7DB44290}" srcOrd="0" destOrd="0" parTransId="{FE834B7E-8F1F-48E4-A192-7E3A4060C9FF}" sibTransId="{74AFF5F1-A83C-4E2B-A2A3-21CD2FDDED49}"/>
    <dgm:cxn modelId="{93C8E062-1C47-4057-8008-8DEEE1C1A1E5}" type="presOf" srcId="{CCD0B628-13F6-49F7-96C4-F7CAC73E3D6D}" destId="{B1EDAEBE-942A-4EA8-B579-15CC370D3452}" srcOrd="0" destOrd="0" presId="urn:microsoft.com/office/officeart/2005/8/layout/vList2"/>
    <dgm:cxn modelId="{90F0778A-41EC-47D2-AAAB-69B7AAA398D6}" type="presOf" srcId="{12AD50FD-B16A-4AFB-BF17-521331C25D29}" destId="{D5CA7748-A254-455B-80EB-F3689B516441}" srcOrd="0" destOrd="0" presId="urn:microsoft.com/office/officeart/2005/8/layout/vList2"/>
    <dgm:cxn modelId="{A75549A9-A186-4E28-94C9-F1ED69298DE6}" type="presOf" srcId="{30B7C0A7-56AF-4BC5-AE2A-E23F7DB44290}" destId="{991151CF-6A10-4911-9874-E2C1F77ECE26}" srcOrd="0" destOrd="0" presId="urn:microsoft.com/office/officeart/2005/8/layout/vList2"/>
    <dgm:cxn modelId="{3F146835-56A9-4542-8121-C6AA5FBC0940}" type="presOf" srcId="{924A961F-E855-4559-B416-D269A90C0626}" destId="{AE481499-F414-4BE5-8609-C612DD4F6FF7}" srcOrd="0" destOrd="0" presId="urn:microsoft.com/office/officeart/2005/8/layout/vList2"/>
    <dgm:cxn modelId="{3FF2B637-4715-41CD-AEDB-92BDFE6401D2}" srcId="{12AD50FD-B16A-4AFB-BF17-521331C25D29}" destId="{CCD0B628-13F6-49F7-96C4-F7CAC73E3D6D}" srcOrd="3" destOrd="0" parTransId="{822D3FED-35E2-459A-9E5B-434F64A1E9CD}" sibTransId="{98F64595-97DD-4282-90DE-B74512AD31D8}"/>
    <dgm:cxn modelId="{E78219CE-3331-4A6B-8600-5BD398EE755E}" srcId="{12AD50FD-B16A-4AFB-BF17-521331C25D29}" destId="{924A961F-E855-4559-B416-D269A90C0626}" srcOrd="1" destOrd="0" parTransId="{3FEDE0F7-4E41-48F4-95BD-914501993C2B}" sibTransId="{0F584A7C-D350-4FFF-960A-E08BCF25CB65}"/>
    <dgm:cxn modelId="{059CF23D-0FD2-4B27-B2F8-9EBC25863A32}" type="presOf" srcId="{0C97F139-944F-459D-BEE5-C673D013C5AD}" destId="{9C137079-0924-400E-AC9E-A5011CEED55F}" srcOrd="0" destOrd="0" presId="urn:microsoft.com/office/officeart/2005/8/layout/vList2"/>
    <dgm:cxn modelId="{D7BB4271-0D4B-4AFB-B356-6AA0A3287DFB}" srcId="{12AD50FD-B16A-4AFB-BF17-521331C25D29}" destId="{4ED6FCCA-63B8-4B50-B56F-0F489F023253}" srcOrd="4" destOrd="0" parTransId="{44898219-9D36-4826-9008-1A9B29E3A7F8}" sibTransId="{7DFD3CA9-C738-4C5A-922D-938B580EC429}"/>
    <dgm:cxn modelId="{1145D9F9-F793-4FE6-A1AF-206B78B89728}" srcId="{12AD50FD-B16A-4AFB-BF17-521331C25D29}" destId="{0C97F139-944F-459D-BEE5-C673D013C5AD}" srcOrd="2" destOrd="0" parTransId="{B81CAF47-8D24-415E-B8C5-9E7AE53680E2}" sibTransId="{24620800-FD2A-4850-98EC-1063B8CE67F8}"/>
    <dgm:cxn modelId="{FAEBF6CC-131E-4048-A1EB-8E8140E42C00}" type="presParOf" srcId="{D5CA7748-A254-455B-80EB-F3689B516441}" destId="{991151CF-6A10-4911-9874-E2C1F77ECE26}" srcOrd="0" destOrd="0" presId="urn:microsoft.com/office/officeart/2005/8/layout/vList2"/>
    <dgm:cxn modelId="{07D8EB09-97D4-4561-A1E8-D520A027561D}" type="presParOf" srcId="{D5CA7748-A254-455B-80EB-F3689B516441}" destId="{5E1BB8EA-ED96-4551-B90E-6737056EFFB1}" srcOrd="1" destOrd="0" presId="urn:microsoft.com/office/officeart/2005/8/layout/vList2"/>
    <dgm:cxn modelId="{0BB54E48-0CEA-494C-B085-B343992B94DC}" type="presParOf" srcId="{D5CA7748-A254-455B-80EB-F3689B516441}" destId="{AE481499-F414-4BE5-8609-C612DD4F6FF7}" srcOrd="2" destOrd="0" presId="urn:microsoft.com/office/officeart/2005/8/layout/vList2"/>
    <dgm:cxn modelId="{FC55AA83-D56F-4302-8E3A-A44DEEC7E81D}" type="presParOf" srcId="{D5CA7748-A254-455B-80EB-F3689B516441}" destId="{A48E72AA-A3C3-40AE-9DB0-8043AFD76134}" srcOrd="3" destOrd="0" presId="urn:microsoft.com/office/officeart/2005/8/layout/vList2"/>
    <dgm:cxn modelId="{EF58CDE8-4021-45F7-A9CF-18AB4CAAA791}" type="presParOf" srcId="{D5CA7748-A254-455B-80EB-F3689B516441}" destId="{9C137079-0924-400E-AC9E-A5011CEED55F}" srcOrd="4" destOrd="0" presId="urn:microsoft.com/office/officeart/2005/8/layout/vList2"/>
    <dgm:cxn modelId="{2D4707D9-02C2-4FB8-BF66-CF887163A699}" type="presParOf" srcId="{D5CA7748-A254-455B-80EB-F3689B516441}" destId="{556A9375-5525-42F3-ACD4-F5851376FF73}" srcOrd="5" destOrd="0" presId="urn:microsoft.com/office/officeart/2005/8/layout/vList2"/>
    <dgm:cxn modelId="{C7E451A1-0729-4F43-BAA9-8A13D600554B}" type="presParOf" srcId="{D5CA7748-A254-455B-80EB-F3689B516441}" destId="{B1EDAEBE-942A-4EA8-B579-15CC370D3452}" srcOrd="6" destOrd="0" presId="urn:microsoft.com/office/officeart/2005/8/layout/vList2"/>
    <dgm:cxn modelId="{9A936AA9-6E69-494C-B501-36229FE26F30}" type="presParOf" srcId="{D5CA7748-A254-455B-80EB-F3689B516441}" destId="{B3665664-EDC2-4076-8E6B-427F44BD2795}" srcOrd="7" destOrd="0" presId="urn:microsoft.com/office/officeart/2005/8/layout/vList2"/>
    <dgm:cxn modelId="{BCB7596A-F6B2-4ABB-92E1-F11927C904DC}" type="presParOf" srcId="{D5CA7748-A254-455B-80EB-F3689B516441}" destId="{591B6C45-9AA0-45FE-BA67-E9C399F39C9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3C2214-96FA-47D3-9436-3CE9420AFFE8}"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en-US"/>
        </a:p>
      </dgm:t>
    </dgm:pt>
    <dgm:pt modelId="{05FCBAFA-9EBA-4886-BDC6-C7FF91F10CE9}">
      <dgm:prSet custT="1"/>
      <dgm:spPr/>
      <dgm:t>
        <a:bodyPr/>
        <a:lstStyle/>
        <a:p>
          <a:pPr rtl="0"/>
          <a:r>
            <a:rPr lang="en-US" sz="2000" b="1" dirty="0" smtClean="0"/>
            <a:t>Studies have shown that if you are </a:t>
          </a:r>
          <a:r>
            <a:rPr lang="en-US" sz="2000" b="1" dirty="0" smtClean="0">
              <a:solidFill>
                <a:srgbClr val="C00000"/>
              </a:solidFill>
            </a:rPr>
            <a:t>only 1 percent dehydrated, you will likely have a 5 percent decrease in cognitive function.</a:t>
          </a:r>
          <a:endParaRPr lang="en-US" sz="2000" dirty="0">
            <a:solidFill>
              <a:srgbClr val="C00000"/>
            </a:solidFill>
          </a:endParaRPr>
        </a:p>
      </dgm:t>
    </dgm:pt>
    <dgm:pt modelId="{AE7B0FB3-E604-4C96-9FF9-CC67D4FEB851}" type="parTrans" cxnId="{16F3996D-CE3D-45EB-A952-E6FCDFDF8154}">
      <dgm:prSet/>
      <dgm:spPr/>
      <dgm:t>
        <a:bodyPr/>
        <a:lstStyle/>
        <a:p>
          <a:endParaRPr lang="en-US"/>
        </a:p>
      </dgm:t>
    </dgm:pt>
    <dgm:pt modelId="{73B86D88-E746-4779-A6EA-6064428FBB00}" type="sibTrans" cxnId="{16F3996D-CE3D-45EB-A952-E6FCDFDF8154}">
      <dgm:prSet/>
      <dgm:spPr/>
      <dgm:t>
        <a:bodyPr/>
        <a:lstStyle/>
        <a:p>
          <a:endParaRPr lang="en-US"/>
        </a:p>
      </dgm:t>
    </dgm:pt>
    <dgm:pt modelId="{A5F4991B-25A1-4303-AD77-4B8CB621A337}">
      <dgm:prSet/>
      <dgm:spPr/>
      <dgm:t>
        <a:bodyPr/>
        <a:lstStyle/>
        <a:p>
          <a:pPr rtl="0"/>
          <a:r>
            <a:rPr lang="en-US" b="1" dirty="0" smtClean="0"/>
            <a:t>If your </a:t>
          </a:r>
          <a:r>
            <a:rPr lang="en-US" b="1" dirty="0" smtClean="0">
              <a:solidFill>
                <a:srgbClr val="C00000"/>
              </a:solidFill>
            </a:rPr>
            <a:t>brain drops 2 percent in body water, you may suffer from </a:t>
          </a:r>
          <a:r>
            <a:rPr lang="en-US" b="1" dirty="0" smtClean="0"/>
            <a:t>fuzzy short-term memory, experience problems with focusing, and have trouble with math computations.</a:t>
          </a:r>
          <a:endParaRPr lang="en-US" dirty="0"/>
        </a:p>
      </dgm:t>
    </dgm:pt>
    <dgm:pt modelId="{FCA4807C-18D5-4377-B2F6-8918696EB479}" type="parTrans" cxnId="{F0511505-5D17-4C78-8A1A-905A029C96EE}">
      <dgm:prSet/>
      <dgm:spPr/>
      <dgm:t>
        <a:bodyPr/>
        <a:lstStyle/>
        <a:p>
          <a:endParaRPr lang="en-US"/>
        </a:p>
      </dgm:t>
    </dgm:pt>
    <dgm:pt modelId="{262CB32D-5377-4C61-991D-9E8B5DE5B452}" type="sibTrans" cxnId="{F0511505-5D17-4C78-8A1A-905A029C96EE}">
      <dgm:prSet/>
      <dgm:spPr/>
      <dgm:t>
        <a:bodyPr/>
        <a:lstStyle/>
        <a:p>
          <a:endParaRPr lang="en-US"/>
        </a:p>
      </dgm:t>
    </dgm:pt>
    <dgm:pt modelId="{B323669B-5BB5-4867-935F-F008D58693D8}">
      <dgm:prSet/>
      <dgm:spPr/>
      <dgm:t>
        <a:bodyPr/>
        <a:lstStyle/>
        <a:p>
          <a:pPr rtl="0"/>
          <a:r>
            <a:rPr lang="en-US" b="1" dirty="0" smtClean="0"/>
            <a:t>Further studies have shown that </a:t>
          </a:r>
          <a:r>
            <a:rPr lang="en-US" b="1" dirty="0" smtClean="0">
              <a:solidFill>
                <a:srgbClr val="C00000"/>
              </a:solidFill>
            </a:rPr>
            <a:t>prolonged dehydration causes brain cells to shrink in size and mass. </a:t>
          </a:r>
          <a:r>
            <a:rPr lang="en-US" b="1" dirty="0" smtClean="0"/>
            <a:t>This is most common in the elderly, many of whom tend to be chronically dehydrated for years.</a:t>
          </a:r>
          <a:endParaRPr lang="en-US" b="1" dirty="0"/>
        </a:p>
      </dgm:t>
    </dgm:pt>
    <dgm:pt modelId="{7796492E-6D0C-4968-8B2E-0F0261006ECD}" type="parTrans" cxnId="{FCA5B7C4-9169-4F0F-8995-F30FE47204AB}">
      <dgm:prSet/>
      <dgm:spPr/>
      <dgm:t>
        <a:bodyPr/>
        <a:lstStyle/>
        <a:p>
          <a:endParaRPr lang="en-US"/>
        </a:p>
      </dgm:t>
    </dgm:pt>
    <dgm:pt modelId="{4DE7B062-B33A-4207-A231-C441E719A163}" type="sibTrans" cxnId="{FCA5B7C4-9169-4F0F-8995-F30FE47204AB}">
      <dgm:prSet/>
      <dgm:spPr/>
      <dgm:t>
        <a:bodyPr/>
        <a:lstStyle/>
        <a:p>
          <a:endParaRPr lang="en-US"/>
        </a:p>
      </dgm:t>
    </dgm:pt>
    <dgm:pt modelId="{28D5A5AA-231B-4ECD-9E86-360CD090D8AE}" type="pres">
      <dgm:prSet presAssocID="{073C2214-96FA-47D3-9436-3CE9420AFFE8}" presName="CompostProcess" presStyleCnt="0">
        <dgm:presLayoutVars>
          <dgm:dir/>
          <dgm:resizeHandles val="exact"/>
        </dgm:presLayoutVars>
      </dgm:prSet>
      <dgm:spPr/>
      <dgm:t>
        <a:bodyPr/>
        <a:lstStyle/>
        <a:p>
          <a:endParaRPr lang="en-US"/>
        </a:p>
      </dgm:t>
    </dgm:pt>
    <dgm:pt modelId="{A838422A-7ABD-4799-B59A-58C45729F9AC}" type="pres">
      <dgm:prSet presAssocID="{073C2214-96FA-47D3-9436-3CE9420AFFE8}" presName="arrow" presStyleLbl="bgShp" presStyleIdx="0" presStyleCnt="1"/>
      <dgm:spPr/>
      <dgm:t>
        <a:bodyPr/>
        <a:lstStyle/>
        <a:p>
          <a:endParaRPr lang="en-US"/>
        </a:p>
      </dgm:t>
    </dgm:pt>
    <dgm:pt modelId="{9D797F9E-77FC-49C9-98E3-82CD1D640655}" type="pres">
      <dgm:prSet presAssocID="{073C2214-96FA-47D3-9436-3CE9420AFFE8}" presName="linearProcess" presStyleCnt="0"/>
      <dgm:spPr/>
      <dgm:t>
        <a:bodyPr/>
        <a:lstStyle/>
        <a:p>
          <a:endParaRPr lang="en-US"/>
        </a:p>
      </dgm:t>
    </dgm:pt>
    <dgm:pt modelId="{ADE3B1A7-2BBA-4497-9E7C-0003A3CEBD98}" type="pres">
      <dgm:prSet presAssocID="{05FCBAFA-9EBA-4886-BDC6-C7FF91F10CE9}" presName="textNode" presStyleLbl="node1" presStyleIdx="0" presStyleCnt="3" custScaleY="163333">
        <dgm:presLayoutVars>
          <dgm:bulletEnabled val="1"/>
        </dgm:presLayoutVars>
      </dgm:prSet>
      <dgm:spPr/>
      <dgm:t>
        <a:bodyPr/>
        <a:lstStyle/>
        <a:p>
          <a:endParaRPr lang="en-US"/>
        </a:p>
      </dgm:t>
    </dgm:pt>
    <dgm:pt modelId="{265F524E-3404-4C76-BD6F-001E01C986E4}" type="pres">
      <dgm:prSet presAssocID="{73B86D88-E746-4779-A6EA-6064428FBB00}" presName="sibTrans" presStyleCnt="0"/>
      <dgm:spPr/>
      <dgm:t>
        <a:bodyPr/>
        <a:lstStyle/>
        <a:p>
          <a:endParaRPr lang="en-US"/>
        </a:p>
      </dgm:t>
    </dgm:pt>
    <dgm:pt modelId="{D241A73A-9F08-4E53-9597-26C21F2D6D78}" type="pres">
      <dgm:prSet presAssocID="{A5F4991B-25A1-4303-AD77-4B8CB621A337}" presName="textNode" presStyleLbl="node1" presStyleIdx="1" presStyleCnt="3" custScaleY="170000">
        <dgm:presLayoutVars>
          <dgm:bulletEnabled val="1"/>
        </dgm:presLayoutVars>
      </dgm:prSet>
      <dgm:spPr/>
      <dgm:t>
        <a:bodyPr/>
        <a:lstStyle/>
        <a:p>
          <a:endParaRPr lang="en-US"/>
        </a:p>
      </dgm:t>
    </dgm:pt>
    <dgm:pt modelId="{3F8C21AE-2126-4B80-8C36-166D70282820}" type="pres">
      <dgm:prSet presAssocID="{262CB32D-5377-4C61-991D-9E8B5DE5B452}" presName="sibTrans" presStyleCnt="0"/>
      <dgm:spPr/>
      <dgm:t>
        <a:bodyPr/>
        <a:lstStyle/>
        <a:p>
          <a:endParaRPr lang="en-US"/>
        </a:p>
      </dgm:t>
    </dgm:pt>
    <dgm:pt modelId="{A3D27A7A-0742-43B0-8D2F-DB322A5F612D}" type="pres">
      <dgm:prSet presAssocID="{B323669B-5BB5-4867-935F-F008D58693D8}" presName="textNode" presStyleLbl="node1" presStyleIdx="2" presStyleCnt="3" custScaleY="174243">
        <dgm:presLayoutVars>
          <dgm:bulletEnabled val="1"/>
        </dgm:presLayoutVars>
      </dgm:prSet>
      <dgm:spPr/>
      <dgm:t>
        <a:bodyPr/>
        <a:lstStyle/>
        <a:p>
          <a:endParaRPr lang="en-US"/>
        </a:p>
      </dgm:t>
    </dgm:pt>
  </dgm:ptLst>
  <dgm:cxnLst>
    <dgm:cxn modelId="{16F3996D-CE3D-45EB-A952-E6FCDFDF8154}" srcId="{073C2214-96FA-47D3-9436-3CE9420AFFE8}" destId="{05FCBAFA-9EBA-4886-BDC6-C7FF91F10CE9}" srcOrd="0" destOrd="0" parTransId="{AE7B0FB3-E604-4C96-9FF9-CC67D4FEB851}" sibTransId="{73B86D88-E746-4779-A6EA-6064428FBB00}"/>
    <dgm:cxn modelId="{FCA5B7C4-9169-4F0F-8995-F30FE47204AB}" srcId="{073C2214-96FA-47D3-9436-3CE9420AFFE8}" destId="{B323669B-5BB5-4867-935F-F008D58693D8}" srcOrd="2" destOrd="0" parTransId="{7796492E-6D0C-4968-8B2E-0F0261006ECD}" sibTransId="{4DE7B062-B33A-4207-A231-C441E719A163}"/>
    <dgm:cxn modelId="{AEB4DEFF-A81B-409F-9F01-494B82209456}" type="presOf" srcId="{A5F4991B-25A1-4303-AD77-4B8CB621A337}" destId="{D241A73A-9F08-4E53-9597-26C21F2D6D78}" srcOrd="0" destOrd="0" presId="urn:microsoft.com/office/officeart/2005/8/layout/hProcess9"/>
    <dgm:cxn modelId="{C8882591-20EF-405B-9DB9-9118F4E1D8BC}" type="presOf" srcId="{05FCBAFA-9EBA-4886-BDC6-C7FF91F10CE9}" destId="{ADE3B1A7-2BBA-4497-9E7C-0003A3CEBD98}" srcOrd="0" destOrd="0" presId="urn:microsoft.com/office/officeart/2005/8/layout/hProcess9"/>
    <dgm:cxn modelId="{2590B7A6-9A44-4315-9787-34EEF43126D5}" type="presOf" srcId="{B323669B-5BB5-4867-935F-F008D58693D8}" destId="{A3D27A7A-0742-43B0-8D2F-DB322A5F612D}" srcOrd="0" destOrd="0" presId="urn:microsoft.com/office/officeart/2005/8/layout/hProcess9"/>
    <dgm:cxn modelId="{CAB204E2-7EE1-462B-821D-A34591B797BE}" type="presOf" srcId="{073C2214-96FA-47D3-9436-3CE9420AFFE8}" destId="{28D5A5AA-231B-4ECD-9E86-360CD090D8AE}" srcOrd="0" destOrd="0" presId="urn:microsoft.com/office/officeart/2005/8/layout/hProcess9"/>
    <dgm:cxn modelId="{F0511505-5D17-4C78-8A1A-905A029C96EE}" srcId="{073C2214-96FA-47D3-9436-3CE9420AFFE8}" destId="{A5F4991B-25A1-4303-AD77-4B8CB621A337}" srcOrd="1" destOrd="0" parTransId="{FCA4807C-18D5-4377-B2F6-8918696EB479}" sibTransId="{262CB32D-5377-4C61-991D-9E8B5DE5B452}"/>
    <dgm:cxn modelId="{D2CEF837-8E6A-420D-882F-789D3AB8A0EC}" type="presParOf" srcId="{28D5A5AA-231B-4ECD-9E86-360CD090D8AE}" destId="{A838422A-7ABD-4799-B59A-58C45729F9AC}" srcOrd="0" destOrd="0" presId="urn:microsoft.com/office/officeart/2005/8/layout/hProcess9"/>
    <dgm:cxn modelId="{531B7B0A-DB43-4FB3-976E-889FFAF8A311}" type="presParOf" srcId="{28D5A5AA-231B-4ECD-9E86-360CD090D8AE}" destId="{9D797F9E-77FC-49C9-98E3-82CD1D640655}" srcOrd="1" destOrd="0" presId="urn:microsoft.com/office/officeart/2005/8/layout/hProcess9"/>
    <dgm:cxn modelId="{948FB0EB-9019-4E76-81FB-1AEF743C2F1F}" type="presParOf" srcId="{9D797F9E-77FC-49C9-98E3-82CD1D640655}" destId="{ADE3B1A7-2BBA-4497-9E7C-0003A3CEBD98}" srcOrd="0" destOrd="0" presId="urn:microsoft.com/office/officeart/2005/8/layout/hProcess9"/>
    <dgm:cxn modelId="{60D760CE-64F2-4D1B-B5A9-875076AA0D3E}" type="presParOf" srcId="{9D797F9E-77FC-49C9-98E3-82CD1D640655}" destId="{265F524E-3404-4C76-BD6F-001E01C986E4}" srcOrd="1" destOrd="0" presId="urn:microsoft.com/office/officeart/2005/8/layout/hProcess9"/>
    <dgm:cxn modelId="{F9660E64-CCFD-4CA9-997B-5C0F16F80C28}" type="presParOf" srcId="{9D797F9E-77FC-49C9-98E3-82CD1D640655}" destId="{D241A73A-9F08-4E53-9597-26C21F2D6D78}" srcOrd="2" destOrd="0" presId="urn:microsoft.com/office/officeart/2005/8/layout/hProcess9"/>
    <dgm:cxn modelId="{2F3A8487-1528-45F2-9901-DAD28051CA60}" type="presParOf" srcId="{9D797F9E-77FC-49C9-98E3-82CD1D640655}" destId="{3F8C21AE-2126-4B80-8C36-166D70282820}" srcOrd="3" destOrd="0" presId="urn:microsoft.com/office/officeart/2005/8/layout/hProcess9"/>
    <dgm:cxn modelId="{45EC2D0D-D2E3-4A6A-A20E-3244B354D8B7}" type="presParOf" srcId="{9D797F9E-77FC-49C9-98E3-82CD1D640655}" destId="{A3D27A7A-0742-43B0-8D2F-DB322A5F612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8F00358-6EE5-4FB4-85C2-DE341E564C1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14C6D0A5-B127-4FD1-B4AF-F26CA3D1998B}">
      <dgm:prSet/>
      <dgm:spPr/>
      <dgm:t>
        <a:bodyPr/>
        <a:lstStyle/>
        <a:p>
          <a:pPr rtl="0"/>
          <a:r>
            <a:rPr lang="en-US" b="1" baseline="0" dirty="0" smtClean="0"/>
            <a:t>Brain Healthy Foods</a:t>
          </a:r>
          <a:endParaRPr lang="en-US" b="1" dirty="0"/>
        </a:p>
      </dgm:t>
    </dgm:pt>
    <dgm:pt modelId="{E6B57E56-3872-441D-A336-45F0F23C8A15}" type="parTrans" cxnId="{53025CEA-822C-41D7-9CF3-F13F49F6E2D3}">
      <dgm:prSet/>
      <dgm:spPr/>
      <dgm:t>
        <a:bodyPr/>
        <a:lstStyle/>
        <a:p>
          <a:endParaRPr lang="en-US"/>
        </a:p>
      </dgm:t>
    </dgm:pt>
    <dgm:pt modelId="{410845F5-5C76-4315-9FDD-FE74A4029BA9}" type="sibTrans" cxnId="{53025CEA-822C-41D7-9CF3-F13F49F6E2D3}">
      <dgm:prSet/>
      <dgm:spPr/>
      <dgm:t>
        <a:bodyPr/>
        <a:lstStyle/>
        <a:p>
          <a:endParaRPr lang="en-US"/>
        </a:p>
      </dgm:t>
    </dgm:pt>
    <dgm:pt modelId="{268E38DB-5855-4FDD-938C-8B5AAFFFA85E}" type="pres">
      <dgm:prSet presAssocID="{68F00358-6EE5-4FB4-85C2-DE341E564C1F}" presName="linear" presStyleCnt="0">
        <dgm:presLayoutVars>
          <dgm:animLvl val="lvl"/>
          <dgm:resizeHandles val="exact"/>
        </dgm:presLayoutVars>
      </dgm:prSet>
      <dgm:spPr/>
      <dgm:t>
        <a:bodyPr/>
        <a:lstStyle/>
        <a:p>
          <a:endParaRPr lang="en-US"/>
        </a:p>
      </dgm:t>
    </dgm:pt>
    <dgm:pt modelId="{1D3B5E0D-E332-4691-9E8C-38A9978CE838}" type="pres">
      <dgm:prSet presAssocID="{14C6D0A5-B127-4FD1-B4AF-F26CA3D1998B}" presName="parentText" presStyleLbl="node1" presStyleIdx="0" presStyleCnt="1" custLinFactY="-57450" custLinFactNeighborX="-2572" custLinFactNeighborY="-100000">
        <dgm:presLayoutVars>
          <dgm:chMax val="0"/>
          <dgm:bulletEnabled val="1"/>
        </dgm:presLayoutVars>
      </dgm:prSet>
      <dgm:spPr/>
      <dgm:t>
        <a:bodyPr/>
        <a:lstStyle/>
        <a:p>
          <a:endParaRPr lang="en-US"/>
        </a:p>
      </dgm:t>
    </dgm:pt>
  </dgm:ptLst>
  <dgm:cxnLst>
    <dgm:cxn modelId="{53025CEA-822C-41D7-9CF3-F13F49F6E2D3}" srcId="{68F00358-6EE5-4FB4-85C2-DE341E564C1F}" destId="{14C6D0A5-B127-4FD1-B4AF-F26CA3D1998B}" srcOrd="0" destOrd="0" parTransId="{E6B57E56-3872-441D-A336-45F0F23C8A15}" sibTransId="{410845F5-5C76-4315-9FDD-FE74A4029BA9}"/>
    <dgm:cxn modelId="{F923EA2B-C1A4-4797-A955-91721F6D384F}" type="presOf" srcId="{68F00358-6EE5-4FB4-85C2-DE341E564C1F}" destId="{268E38DB-5855-4FDD-938C-8B5AAFFFA85E}" srcOrd="0" destOrd="0" presId="urn:microsoft.com/office/officeart/2005/8/layout/vList2"/>
    <dgm:cxn modelId="{10B2A48B-79BA-4422-B402-D7A55AB6203A}" type="presOf" srcId="{14C6D0A5-B127-4FD1-B4AF-F26CA3D1998B}" destId="{1D3B5E0D-E332-4691-9E8C-38A9978CE838}" srcOrd="0" destOrd="0" presId="urn:microsoft.com/office/officeart/2005/8/layout/vList2"/>
    <dgm:cxn modelId="{DB1729CB-B6BC-4C65-A8AA-1AF81F01F2AC}" type="presParOf" srcId="{268E38DB-5855-4FDD-938C-8B5AAFFFA85E}" destId="{1D3B5E0D-E332-4691-9E8C-38A9978CE83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AC4A53E-D9BB-4C40-A4BC-29811A40422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3667152-C60C-4277-8ED0-90CD15C8294E}">
      <dgm:prSet/>
      <dgm:spPr/>
      <dgm:t>
        <a:bodyPr/>
        <a:lstStyle/>
        <a:p>
          <a:pPr rtl="0"/>
          <a:r>
            <a:rPr lang="en-US" b="1" baseline="0" dirty="0" smtClean="0"/>
            <a:t>Limit These</a:t>
          </a:r>
          <a:endParaRPr lang="en-US" b="1" dirty="0"/>
        </a:p>
      </dgm:t>
    </dgm:pt>
    <dgm:pt modelId="{CE8A46F7-18C8-4C0A-A351-91CFF86584F2}" type="parTrans" cxnId="{3BEA8B5F-99C4-4825-8343-3AC55F821CDE}">
      <dgm:prSet/>
      <dgm:spPr/>
      <dgm:t>
        <a:bodyPr/>
        <a:lstStyle/>
        <a:p>
          <a:endParaRPr lang="en-US"/>
        </a:p>
      </dgm:t>
    </dgm:pt>
    <dgm:pt modelId="{AEA63FDC-8E36-4BC9-B217-39E331660516}" type="sibTrans" cxnId="{3BEA8B5F-99C4-4825-8343-3AC55F821CDE}">
      <dgm:prSet/>
      <dgm:spPr/>
      <dgm:t>
        <a:bodyPr/>
        <a:lstStyle/>
        <a:p>
          <a:endParaRPr lang="en-US"/>
        </a:p>
      </dgm:t>
    </dgm:pt>
    <dgm:pt modelId="{42234DBF-5B96-4C2B-AF3E-E6A531D2B660}" type="pres">
      <dgm:prSet presAssocID="{EAC4A53E-D9BB-4C40-A4BC-29811A404227}" presName="linear" presStyleCnt="0">
        <dgm:presLayoutVars>
          <dgm:animLvl val="lvl"/>
          <dgm:resizeHandles val="exact"/>
        </dgm:presLayoutVars>
      </dgm:prSet>
      <dgm:spPr/>
      <dgm:t>
        <a:bodyPr/>
        <a:lstStyle/>
        <a:p>
          <a:endParaRPr lang="en-US"/>
        </a:p>
      </dgm:t>
    </dgm:pt>
    <dgm:pt modelId="{121B9923-77C7-414E-8237-B79B8492A212}" type="pres">
      <dgm:prSet presAssocID="{33667152-C60C-4277-8ED0-90CD15C8294E}" presName="parentText" presStyleLbl="node1" presStyleIdx="0" presStyleCnt="1">
        <dgm:presLayoutVars>
          <dgm:chMax val="0"/>
          <dgm:bulletEnabled val="1"/>
        </dgm:presLayoutVars>
      </dgm:prSet>
      <dgm:spPr/>
      <dgm:t>
        <a:bodyPr/>
        <a:lstStyle/>
        <a:p>
          <a:endParaRPr lang="en-US"/>
        </a:p>
      </dgm:t>
    </dgm:pt>
  </dgm:ptLst>
  <dgm:cxnLst>
    <dgm:cxn modelId="{3BEA8B5F-99C4-4825-8343-3AC55F821CDE}" srcId="{EAC4A53E-D9BB-4C40-A4BC-29811A404227}" destId="{33667152-C60C-4277-8ED0-90CD15C8294E}" srcOrd="0" destOrd="0" parTransId="{CE8A46F7-18C8-4C0A-A351-91CFF86584F2}" sibTransId="{AEA63FDC-8E36-4BC9-B217-39E331660516}"/>
    <dgm:cxn modelId="{5890B4D0-89FE-4E80-98F4-8FD7828BB9C1}" type="presOf" srcId="{EAC4A53E-D9BB-4C40-A4BC-29811A404227}" destId="{42234DBF-5B96-4C2B-AF3E-E6A531D2B660}" srcOrd="0" destOrd="0" presId="urn:microsoft.com/office/officeart/2005/8/layout/vList2"/>
    <dgm:cxn modelId="{5F543F1A-76B8-4759-BBE8-DE23772A737D}" type="presOf" srcId="{33667152-C60C-4277-8ED0-90CD15C8294E}" destId="{121B9923-77C7-414E-8237-B79B8492A212}" srcOrd="0" destOrd="0" presId="urn:microsoft.com/office/officeart/2005/8/layout/vList2"/>
    <dgm:cxn modelId="{F0E74B62-AE04-4CF0-B9B2-447009DB3971}" type="presParOf" srcId="{42234DBF-5B96-4C2B-AF3E-E6A531D2B660}" destId="{121B9923-77C7-414E-8237-B79B8492A212}"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1E095FA4-7AE6-4DBA-A450-E9B3E25CC57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B7C4FDC-6C22-4836-BE99-88AA482947F9}">
      <dgm:prSet/>
      <dgm:spPr/>
      <dgm:t>
        <a:bodyPr/>
        <a:lstStyle/>
        <a:p>
          <a:pPr rtl="0"/>
          <a:r>
            <a:rPr lang="en-US" b="1" baseline="0" smtClean="0"/>
            <a:t>Feeding the Fire!</a:t>
          </a:r>
          <a:endParaRPr lang="en-US"/>
        </a:p>
      </dgm:t>
    </dgm:pt>
    <dgm:pt modelId="{01F92787-E21E-44C4-9CF1-CCA5BC0D6EFD}" type="parTrans" cxnId="{0FD010E9-85B6-4F28-9900-3DE99DF56062}">
      <dgm:prSet/>
      <dgm:spPr/>
      <dgm:t>
        <a:bodyPr/>
        <a:lstStyle/>
        <a:p>
          <a:endParaRPr lang="en-US"/>
        </a:p>
      </dgm:t>
    </dgm:pt>
    <dgm:pt modelId="{F40A0D2D-C4B9-485A-A8DE-26D02E347DE5}" type="sibTrans" cxnId="{0FD010E9-85B6-4F28-9900-3DE99DF56062}">
      <dgm:prSet/>
      <dgm:spPr/>
      <dgm:t>
        <a:bodyPr/>
        <a:lstStyle/>
        <a:p>
          <a:endParaRPr lang="en-US"/>
        </a:p>
      </dgm:t>
    </dgm:pt>
    <dgm:pt modelId="{247B034D-D991-4D2E-987D-5CAFE1FB1E43}" type="pres">
      <dgm:prSet presAssocID="{1E095FA4-7AE6-4DBA-A450-E9B3E25CC570}" presName="linear" presStyleCnt="0">
        <dgm:presLayoutVars>
          <dgm:animLvl val="lvl"/>
          <dgm:resizeHandles val="exact"/>
        </dgm:presLayoutVars>
      </dgm:prSet>
      <dgm:spPr/>
      <dgm:t>
        <a:bodyPr/>
        <a:lstStyle/>
        <a:p>
          <a:endParaRPr lang="en-US"/>
        </a:p>
      </dgm:t>
    </dgm:pt>
    <dgm:pt modelId="{D66FCD1B-46B6-4E70-8205-62C19FCF44AF}" type="pres">
      <dgm:prSet presAssocID="{AB7C4FDC-6C22-4836-BE99-88AA482947F9}" presName="parentText" presStyleLbl="node1" presStyleIdx="0" presStyleCnt="1">
        <dgm:presLayoutVars>
          <dgm:chMax val="0"/>
          <dgm:bulletEnabled val="1"/>
        </dgm:presLayoutVars>
      </dgm:prSet>
      <dgm:spPr/>
      <dgm:t>
        <a:bodyPr/>
        <a:lstStyle/>
        <a:p>
          <a:endParaRPr lang="en-US"/>
        </a:p>
      </dgm:t>
    </dgm:pt>
  </dgm:ptLst>
  <dgm:cxnLst>
    <dgm:cxn modelId="{0FD010E9-85B6-4F28-9900-3DE99DF56062}" srcId="{1E095FA4-7AE6-4DBA-A450-E9B3E25CC570}" destId="{AB7C4FDC-6C22-4836-BE99-88AA482947F9}" srcOrd="0" destOrd="0" parTransId="{01F92787-E21E-44C4-9CF1-CCA5BC0D6EFD}" sibTransId="{F40A0D2D-C4B9-485A-A8DE-26D02E347DE5}"/>
    <dgm:cxn modelId="{F0B13534-D625-4CA3-80F9-AF8BEBCE9B4E}" type="presOf" srcId="{AB7C4FDC-6C22-4836-BE99-88AA482947F9}" destId="{D66FCD1B-46B6-4E70-8205-62C19FCF44AF}" srcOrd="0" destOrd="0" presId="urn:microsoft.com/office/officeart/2005/8/layout/vList2"/>
    <dgm:cxn modelId="{46A10347-A398-4F24-B555-3CC09E0169C3}" type="presOf" srcId="{1E095FA4-7AE6-4DBA-A450-E9B3E25CC570}" destId="{247B034D-D991-4D2E-987D-5CAFE1FB1E43}" srcOrd="0" destOrd="0" presId="urn:microsoft.com/office/officeart/2005/8/layout/vList2"/>
    <dgm:cxn modelId="{BFB913DB-376D-4617-A05F-C49EC956C671}" type="presParOf" srcId="{247B034D-D991-4D2E-987D-5CAFE1FB1E43}" destId="{D66FCD1B-46B6-4E70-8205-62C19FCF44A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4B44B60-60A3-4C6E-A159-A3D24D22555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F96FFB6-85E2-4EFC-A163-7181FB66DB9B}">
      <dgm:prSet/>
      <dgm:spPr/>
      <dgm:t>
        <a:bodyPr/>
        <a:lstStyle/>
        <a:p>
          <a:pPr rtl="0"/>
          <a:r>
            <a:rPr lang="en-US" baseline="0" dirty="0" smtClean="0"/>
            <a:t>Easy </a:t>
          </a:r>
          <a:r>
            <a:rPr lang="en-US" baseline="0" dirty="0" err="1" smtClean="0"/>
            <a:t>Peasy</a:t>
          </a:r>
          <a:r>
            <a:rPr lang="en-US" baseline="0" dirty="0" smtClean="0"/>
            <a:t>…US News &amp; World Report ranked the MIND diet as easiest to follow in 2016. </a:t>
          </a:r>
          <a:endParaRPr lang="en-US" dirty="0"/>
        </a:p>
      </dgm:t>
    </dgm:pt>
    <dgm:pt modelId="{61A4E369-95C4-47F9-BC3B-E2194B2F081A}" type="parTrans" cxnId="{BCCBAD79-83C7-40D3-8D3A-51ED49AD8045}">
      <dgm:prSet/>
      <dgm:spPr/>
      <dgm:t>
        <a:bodyPr/>
        <a:lstStyle/>
        <a:p>
          <a:endParaRPr lang="en-US"/>
        </a:p>
      </dgm:t>
    </dgm:pt>
    <dgm:pt modelId="{24A2AD6D-7971-440A-B462-10B3F6054706}" type="sibTrans" cxnId="{BCCBAD79-83C7-40D3-8D3A-51ED49AD8045}">
      <dgm:prSet/>
      <dgm:spPr/>
      <dgm:t>
        <a:bodyPr/>
        <a:lstStyle/>
        <a:p>
          <a:endParaRPr lang="en-US"/>
        </a:p>
      </dgm:t>
    </dgm:pt>
    <dgm:pt modelId="{9EDA4F04-FEAA-4673-A291-F9993EF6E500}" type="pres">
      <dgm:prSet presAssocID="{94B44B60-60A3-4C6E-A159-A3D24D225556}" presName="linear" presStyleCnt="0">
        <dgm:presLayoutVars>
          <dgm:animLvl val="lvl"/>
          <dgm:resizeHandles val="exact"/>
        </dgm:presLayoutVars>
      </dgm:prSet>
      <dgm:spPr/>
      <dgm:t>
        <a:bodyPr/>
        <a:lstStyle/>
        <a:p>
          <a:endParaRPr lang="en-US"/>
        </a:p>
      </dgm:t>
    </dgm:pt>
    <dgm:pt modelId="{538676AB-BF03-44ED-A750-52D966CD547E}" type="pres">
      <dgm:prSet presAssocID="{3F96FFB6-85E2-4EFC-A163-7181FB66DB9B}" presName="parentText" presStyleLbl="node1" presStyleIdx="0" presStyleCnt="1">
        <dgm:presLayoutVars>
          <dgm:chMax val="0"/>
          <dgm:bulletEnabled val="1"/>
        </dgm:presLayoutVars>
      </dgm:prSet>
      <dgm:spPr/>
      <dgm:t>
        <a:bodyPr/>
        <a:lstStyle/>
        <a:p>
          <a:endParaRPr lang="en-US"/>
        </a:p>
      </dgm:t>
    </dgm:pt>
  </dgm:ptLst>
  <dgm:cxnLst>
    <dgm:cxn modelId="{BCCBAD79-83C7-40D3-8D3A-51ED49AD8045}" srcId="{94B44B60-60A3-4C6E-A159-A3D24D225556}" destId="{3F96FFB6-85E2-4EFC-A163-7181FB66DB9B}" srcOrd="0" destOrd="0" parTransId="{61A4E369-95C4-47F9-BC3B-E2194B2F081A}" sibTransId="{24A2AD6D-7971-440A-B462-10B3F6054706}"/>
    <dgm:cxn modelId="{B767E789-8921-4A9D-9FF9-FF5A8233C1B6}" type="presOf" srcId="{3F96FFB6-85E2-4EFC-A163-7181FB66DB9B}" destId="{538676AB-BF03-44ED-A750-52D966CD547E}" srcOrd="0" destOrd="0" presId="urn:microsoft.com/office/officeart/2005/8/layout/vList2"/>
    <dgm:cxn modelId="{E693D233-E1F4-4798-B835-605A0F9D82AD}" type="presOf" srcId="{94B44B60-60A3-4C6E-A159-A3D24D225556}" destId="{9EDA4F04-FEAA-4673-A291-F9993EF6E500}" srcOrd="0" destOrd="0" presId="urn:microsoft.com/office/officeart/2005/8/layout/vList2"/>
    <dgm:cxn modelId="{7C098544-725D-4FC6-BF1B-6632D0EFF714}" type="presParOf" srcId="{9EDA4F04-FEAA-4673-A291-F9993EF6E500}" destId="{538676AB-BF03-44ED-A750-52D966CD547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71B911-8F76-4C67-A5AE-D49EC1FAB8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8676671-28DD-43B3-AAF9-468CB33BBD49}">
      <dgm:prSet/>
      <dgm:spPr/>
      <dgm:t>
        <a:bodyPr/>
        <a:lstStyle/>
        <a:p>
          <a:pPr rtl="0"/>
          <a:r>
            <a:rPr lang="en-US" dirty="0" smtClean="0"/>
            <a:t>Every atom, every molecule, every cell, tissue, organ and system in your body is made up of the ingredients in the foods you eat, the water your drink and the air you breathe.</a:t>
          </a:r>
          <a:endParaRPr lang="en-US" dirty="0"/>
        </a:p>
      </dgm:t>
    </dgm:pt>
    <dgm:pt modelId="{950435C1-051D-4862-B0FD-6D372EE3016F}" type="parTrans" cxnId="{FE3389E2-54B0-42E7-ABDE-83548A947F43}">
      <dgm:prSet/>
      <dgm:spPr/>
      <dgm:t>
        <a:bodyPr/>
        <a:lstStyle/>
        <a:p>
          <a:endParaRPr lang="en-US"/>
        </a:p>
      </dgm:t>
    </dgm:pt>
    <dgm:pt modelId="{007DA2E5-C82D-46E2-B6C6-99A1855CF0D7}" type="sibTrans" cxnId="{FE3389E2-54B0-42E7-ABDE-83548A947F43}">
      <dgm:prSet/>
      <dgm:spPr/>
      <dgm:t>
        <a:bodyPr/>
        <a:lstStyle/>
        <a:p>
          <a:endParaRPr lang="en-US"/>
        </a:p>
      </dgm:t>
    </dgm:pt>
    <dgm:pt modelId="{A6D95575-0A8C-4B9B-959A-C4ED8FFB1444}">
      <dgm:prSet/>
      <dgm:spPr/>
      <dgm:t>
        <a:bodyPr/>
        <a:lstStyle/>
        <a:p>
          <a:pPr rtl="0"/>
          <a:r>
            <a:rPr lang="en-US" smtClean="0"/>
            <a:t>Proper and adequate nutrition:</a:t>
          </a:r>
          <a:endParaRPr lang="en-US"/>
        </a:p>
      </dgm:t>
    </dgm:pt>
    <dgm:pt modelId="{9E9BC9D8-6731-4E58-A59C-4552BE38578C}" type="parTrans" cxnId="{FBF64720-7F3C-48F9-B312-128929AE734B}">
      <dgm:prSet/>
      <dgm:spPr/>
      <dgm:t>
        <a:bodyPr/>
        <a:lstStyle/>
        <a:p>
          <a:endParaRPr lang="en-US"/>
        </a:p>
      </dgm:t>
    </dgm:pt>
    <dgm:pt modelId="{86ADF1BE-68F4-4F32-930F-933225822CA3}" type="sibTrans" cxnId="{FBF64720-7F3C-48F9-B312-128929AE734B}">
      <dgm:prSet/>
      <dgm:spPr/>
      <dgm:t>
        <a:bodyPr/>
        <a:lstStyle/>
        <a:p>
          <a:endParaRPr lang="en-US"/>
        </a:p>
      </dgm:t>
    </dgm:pt>
    <dgm:pt modelId="{31F2C73B-6B4A-4A04-9FB7-315D066D68F2}">
      <dgm:prSet/>
      <dgm:spPr/>
      <dgm:t>
        <a:bodyPr/>
        <a:lstStyle/>
        <a:p>
          <a:pPr rtl="0"/>
          <a:r>
            <a:rPr lang="en-US" smtClean="0"/>
            <a:t>Sustains life</a:t>
          </a:r>
          <a:endParaRPr lang="en-US"/>
        </a:p>
      </dgm:t>
    </dgm:pt>
    <dgm:pt modelId="{2D127D3D-C5AD-4CB8-A6A0-C592965337D1}" type="parTrans" cxnId="{743C316D-1C66-48F9-A98E-A8253E5BDCAC}">
      <dgm:prSet/>
      <dgm:spPr/>
      <dgm:t>
        <a:bodyPr/>
        <a:lstStyle/>
        <a:p>
          <a:endParaRPr lang="en-US"/>
        </a:p>
      </dgm:t>
    </dgm:pt>
    <dgm:pt modelId="{EBADF0F7-99DD-436E-AD1B-4D57DD35A40F}" type="sibTrans" cxnId="{743C316D-1C66-48F9-A98E-A8253E5BDCAC}">
      <dgm:prSet/>
      <dgm:spPr/>
      <dgm:t>
        <a:bodyPr/>
        <a:lstStyle/>
        <a:p>
          <a:endParaRPr lang="en-US"/>
        </a:p>
      </dgm:t>
    </dgm:pt>
    <dgm:pt modelId="{2DC60F1B-294F-4E9B-B7E5-63DE0D848153}">
      <dgm:prSet/>
      <dgm:spPr/>
      <dgm:t>
        <a:bodyPr/>
        <a:lstStyle/>
        <a:p>
          <a:pPr rtl="0"/>
          <a:r>
            <a:rPr lang="en-US" smtClean="0"/>
            <a:t>Provides energy</a:t>
          </a:r>
          <a:endParaRPr lang="en-US"/>
        </a:p>
      </dgm:t>
    </dgm:pt>
    <dgm:pt modelId="{0AA75E33-8A5A-4B4D-A8A0-584B656B121C}" type="parTrans" cxnId="{F818B5BA-5F43-4E57-9AA5-1A4F15E360D6}">
      <dgm:prSet/>
      <dgm:spPr/>
      <dgm:t>
        <a:bodyPr/>
        <a:lstStyle/>
        <a:p>
          <a:endParaRPr lang="en-US"/>
        </a:p>
      </dgm:t>
    </dgm:pt>
    <dgm:pt modelId="{0B45B81C-4F30-49EB-B4F2-6CE25659B522}" type="sibTrans" cxnId="{F818B5BA-5F43-4E57-9AA5-1A4F15E360D6}">
      <dgm:prSet/>
      <dgm:spPr/>
      <dgm:t>
        <a:bodyPr/>
        <a:lstStyle/>
        <a:p>
          <a:endParaRPr lang="en-US"/>
        </a:p>
      </dgm:t>
    </dgm:pt>
    <dgm:pt modelId="{903D84EF-EF68-426B-B487-7CC2D7F8F520}">
      <dgm:prSet/>
      <dgm:spPr/>
      <dgm:t>
        <a:bodyPr/>
        <a:lstStyle/>
        <a:p>
          <a:pPr rtl="0"/>
          <a:r>
            <a:rPr lang="en-US" smtClean="0"/>
            <a:t>Helps with tissue growth and repair</a:t>
          </a:r>
          <a:endParaRPr lang="en-US"/>
        </a:p>
      </dgm:t>
    </dgm:pt>
    <dgm:pt modelId="{F236A67B-371F-4A7A-90A5-36EE64ECEA06}" type="parTrans" cxnId="{42095B88-3E0F-4FC1-AF7C-B11D2C6D34DD}">
      <dgm:prSet/>
      <dgm:spPr/>
      <dgm:t>
        <a:bodyPr/>
        <a:lstStyle/>
        <a:p>
          <a:endParaRPr lang="en-US"/>
        </a:p>
      </dgm:t>
    </dgm:pt>
    <dgm:pt modelId="{8F2B6201-ECC7-4475-9E21-2AAA95F66705}" type="sibTrans" cxnId="{42095B88-3E0F-4FC1-AF7C-B11D2C6D34DD}">
      <dgm:prSet/>
      <dgm:spPr/>
      <dgm:t>
        <a:bodyPr/>
        <a:lstStyle/>
        <a:p>
          <a:endParaRPr lang="en-US"/>
        </a:p>
      </dgm:t>
    </dgm:pt>
    <dgm:pt modelId="{B97AE81F-8F37-42F1-BDD6-36C6F300AFFF}" type="pres">
      <dgm:prSet presAssocID="{0A71B911-8F76-4C67-A5AE-D49EC1FAB8A8}" presName="Name0" presStyleCnt="0">
        <dgm:presLayoutVars>
          <dgm:dir/>
          <dgm:animLvl val="lvl"/>
          <dgm:resizeHandles val="exact"/>
        </dgm:presLayoutVars>
      </dgm:prSet>
      <dgm:spPr/>
      <dgm:t>
        <a:bodyPr/>
        <a:lstStyle/>
        <a:p>
          <a:endParaRPr lang="en-US"/>
        </a:p>
      </dgm:t>
    </dgm:pt>
    <dgm:pt modelId="{AC1BDA55-7257-429B-8408-B6D3CEE2527B}" type="pres">
      <dgm:prSet presAssocID="{E8676671-28DD-43B3-AAF9-468CB33BBD49}" presName="linNode" presStyleCnt="0"/>
      <dgm:spPr/>
    </dgm:pt>
    <dgm:pt modelId="{BD733462-8ABC-426F-B4B8-ABDEDCFF93C3}" type="pres">
      <dgm:prSet presAssocID="{E8676671-28DD-43B3-AAF9-468CB33BBD49}" presName="parentText" presStyleLbl="node1" presStyleIdx="0" presStyleCnt="2" custScaleX="277778">
        <dgm:presLayoutVars>
          <dgm:chMax val="1"/>
          <dgm:bulletEnabled val="1"/>
        </dgm:presLayoutVars>
      </dgm:prSet>
      <dgm:spPr/>
      <dgm:t>
        <a:bodyPr/>
        <a:lstStyle/>
        <a:p>
          <a:endParaRPr lang="en-US"/>
        </a:p>
      </dgm:t>
    </dgm:pt>
    <dgm:pt modelId="{732AEE9C-1E49-45AB-A6B5-C2B6E2543C8F}" type="pres">
      <dgm:prSet presAssocID="{007DA2E5-C82D-46E2-B6C6-99A1855CF0D7}" presName="sp" presStyleCnt="0"/>
      <dgm:spPr/>
    </dgm:pt>
    <dgm:pt modelId="{E32DAF36-4747-450C-AAEC-1260266E5052}" type="pres">
      <dgm:prSet presAssocID="{A6D95575-0A8C-4B9B-959A-C4ED8FFB1444}" presName="linNode" presStyleCnt="0"/>
      <dgm:spPr/>
    </dgm:pt>
    <dgm:pt modelId="{C2E53488-6F34-40D8-96C1-6C24C03F3481}" type="pres">
      <dgm:prSet presAssocID="{A6D95575-0A8C-4B9B-959A-C4ED8FFB1444}" presName="parentText" presStyleLbl="node1" presStyleIdx="1" presStyleCnt="2">
        <dgm:presLayoutVars>
          <dgm:chMax val="1"/>
          <dgm:bulletEnabled val="1"/>
        </dgm:presLayoutVars>
      </dgm:prSet>
      <dgm:spPr/>
      <dgm:t>
        <a:bodyPr/>
        <a:lstStyle/>
        <a:p>
          <a:endParaRPr lang="en-US"/>
        </a:p>
      </dgm:t>
    </dgm:pt>
    <dgm:pt modelId="{551AC26B-206B-42B5-9DE9-CD344037D0E2}" type="pres">
      <dgm:prSet presAssocID="{A6D95575-0A8C-4B9B-959A-C4ED8FFB1444}" presName="descendantText" presStyleLbl="alignAccFollowNode1" presStyleIdx="0" presStyleCnt="1">
        <dgm:presLayoutVars>
          <dgm:bulletEnabled val="1"/>
        </dgm:presLayoutVars>
      </dgm:prSet>
      <dgm:spPr/>
      <dgm:t>
        <a:bodyPr/>
        <a:lstStyle/>
        <a:p>
          <a:endParaRPr lang="en-US"/>
        </a:p>
      </dgm:t>
    </dgm:pt>
  </dgm:ptLst>
  <dgm:cxnLst>
    <dgm:cxn modelId="{F818B5BA-5F43-4E57-9AA5-1A4F15E360D6}" srcId="{A6D95575-0A8C-4B9B-959A-C4ED8FFB1444}" destId="{2DC60F1B-294F-4E9B-B7E5-63DE0D848153}" srcOrd="1" destOrd="0" parTransId="{0AA75E33-8A5A-4B4D-A8A0-584B656B121C}" sibTransId="{0B45B81C-4F30-49EB-B4F2-6CE25659B522}"/>
    <dgm:cxn modelId="{4C534AFF-4549-4022-B720-B03CC928CDF0}" type="presOf" srcId="{0A71B911-8F76-4C67-A5AE-D49EC1FAB8A8}" destId="{B97AE81F-8F37-42F1-BDD6-36C6F300AFFF}" srcOrd="0" destOrd="0" presId="urn:microsoft.com/office/officeart/2005/8/layout/vList5"/>
    <dgm:cxn modelId="{5330F413-963D-4BD1-9F27-85F45910A89D}" type="presOf" srcId="{E8676671-28DD-43B3-AAF9-468CB33BBD49}" destId="{BD733462-8ABC-426F-B4B8-ABDEDCFF93C3}" srcOrd="0" destOrd="0" presId="urn:microsoft.com/office/officeart/2005/8/layout/vList5"/>
    <dgm:cxn modelId="{0321CC06-15BD-423E-A715-B62E4A328713}" type="presOf" srcId="{903D84EF-EF68-426B-B487-7CC2D7F8F520}" destId="{551AC26B-206B-42B5-9DE9-CD344037D0E2}" srcOrd="0" destOrd="2" presId="urn:microsoft.com/office/officeart/2005/8/layout/vList5"/>
    <dgm:cxn modelId="{743C316D-1C66-48F9-A98E-A8253E5BDCAC}" srcId="{A6D95575-0A8C-4B9B-959A-C4ED8FFB1444}" destId="{31F2C73B-6B4A-4A04-9FB7-315D066D68F2}" srcOrd="0" destOrd="0" parTransId="{2D127D3D-C5AD-4CB8-A6A0-C592965337D1}" sibTransId="{EBADF0F7-99DD-436E-AD1B-4D57DD35A40F}"/>
    <dgm:cxn modelId="{F93FCB5F-9943-410C-BF7C-DBB0472BCCE5}" type="presOf" srcId="{A6D95575-0A8C-4B9B-959A-C4ED8FFB1444}" destId="{C2E53488-6F34-40D8-96C1-6C24C03F3481}" srcOrd="0" destOrd="0" presId="urn:microsoft.com/office/officeart/2005/8/layout/vList5"/>
    <dgm:cxn modelId="{3B4A6837-FC07-4D82-8BA5-A2E15CBAF671}" type="presOf" srcId="{2DC60F1B-294F-4E9B-B7E5-63DE0D848153}" destId="{551AC26B-206B-42B5-9DE9-CD344037D0E2}" srcOrd="0" destOrd="1" presId="urn:microsoft.com/office/officeart/2005/8/layout/vList5"/>
    <dgm:cxn modelId="{FE3389E2-54B0-42E7-ABDE-83548A947F43}" srcId="{0A71B911-8F76-4C67-A5AE-D49EC1FAB8A8}" destId="{E8676671-28DD-43B3-AAF9-468CB33BBD49}" srcOrd="0" destOrd="0" parTransId="{950435C1-051D-4862-B0FD-6D372EE3016F}" sibTransId="{007DA2E5-C82D-46E2-B6C6-99A1855CF0D7}"/>
    <dgm:cxn modelId="{42095B88-3E0F-4FC1-AF7C-B11D2C6D34DD}" srcId="{A6D95575-0A8C-4B9B-959A-C4ED8FFB1444}" destId="{903D84EF-EF68-426B-B487-7CC2D7F8F520}" srcOrd="2" destOrd="0" parTransId="{F236A67B-371F-4A7A-90A5-36EE64ECEA06}" sibTransId="{8F2B6201-ECC7-4475-9E21-2AAA95F66705}"/>
    <dgm:cxn modelId="{FBF64720-7F3C-48F9-B312-128929AE734B}" srcId="{0A71B911-8F76-4C67-A5AE-D49EC1FAB8A8}" destId="{A6D95575-0A8C-4B9B-959A-C4ED8FFB1444}" srcOrd="1" destOrd="0" parTransId="{9E9BC9D8-6731-4E58-A59C-4552BE38578C}" sibTransId="{86ADF1BE-68F4-4F32-930F-933225822CA3}"/>
    <dgm:cxn modelId="{6D3A543F-88B5-4507-AD70-AEA7F63FA942}" type="presOf" srcId="{31F2C73B-6B4A-4A04-9FB7-315D066D68F2}" destId="{551AC26B-206B-42B5-9DE9-CD344037D0E2}" srcOrd="0" destOrd="0" presId="urn:microsoft.com/office/officeart/2005/8/layout/vList5"/>
    <dgm:cxn modelId="{D81470E6-345D-4844-9D0D-A71D290D9AB0}" type="presParOf" srcId="{B97AE81F-8F37-42F1-BDD6-36C6F300AFFF}" destId="{AC1BDA55-7257-429B-8408-B6D3CEE2527B}" srcOrd="0" destOrd="0" presId="urn:microsoft.com/office/officeart/2005/8/layout/vList5"/>
    <dgm:cxn modelId="{08301D24-DB54-433C-B0C0-3B2CD8F32886}" type="presParOf" srcId="{AC1BDA55-7257-429B-8408-B6D3CEE2527B}" destId="{BD733462-8ABC-426F-B4B8-ABDEDCFF93C3}" srcOrd="0" destOrd="0" presId="urn:microsoft.com/office/officeart/2005/8/layout/vList5"/>
    <dgm:cxn modelId="{2F092075-61D4-4E92-A020-3F850C7C0481}" type="presParOf" srcId="{B97AE81F-8F37-42F1-BDD6-36C6F300AFFF}" destId="{732AEE9C-1E49-45AB-A6B5-C2B6E2543C8F}" srcOrd="1" destOrd="0" presId="urn:microsoft.com/office/officeart/2005/8/layout/vList5"/>
    <dgm:cxn modelId="{5687B9DA-7F13-44C1-AC32-8EDC950FDA33}" type="presParOf" srcId="{B97AE81F-8F37-42F1-BDD6-36C6F300AFFF}" destId="{E32DAF36-4747-450C-AAEC-1260266E5052}" srcOrd="2" destOrd="0" presId="urn:microsoft.com/office/officeart/2005/8/layout/vList5"/>
    <dgm:cxn modelId="{06F99BAE-BFB1-475D-9F29-C86039682291}" type="presParOf" srcId="{E32DAF36-4747-450C-AAEC-1260266E5052}" destId="{C2E53488-6F34-40D8-96C1-6C24C03F3481}" srcOrd="0" destOrd="0" presId="urn:microsoft.com/office/officeart/2005/8/layout/vList5"/>
    <dgm:cxn modelId="{F612DF11-DB25-4B65-979B-D673F4E3CF64}" type="presParOf" srcId="{E32DAF36-4747-450C-AAEC-1260266E5052}" destId="{551AC26B-206B-42B5-9DE9-CD344037D0E2}"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6C52774-A08A-407F-8C58-BC020487A2A8}"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US"/>
        </a:p>
      </dgm:t>
    </dgm:pt>
    <dgm:pt modelId="{288E00A7-8A5D-4719-BEC1-2F7EAA296CA2}">
      <dgm:prSet/>
      <dgm:spPr/>
      <dgm:t>
        <a:bodyPr/>
        <a:lstStyle/>
        <a:p>
          <a:pPr algn="ctr" rtl="0"/>
          <a:r>
            <a:rPr lang="en-US" b="1" baseline="0" dirty="0" smtClean="0"/>
            <a:t>Healthy Summer Menu Ideas</a:t>
          </a:r>
          <a:r>
            <a:rPr lang="en-US" baseline="0" dirty="0" smtClean="0"/>
            <a:t/>
          </a:r>
          <a:br>
            <a:rPr lang="en-US" baseline="0" dirty="0" smtClean="0"/>
          </a:br>
          <a:r>
            <a:rPr lang="en-US" baseline="0" dirty="0" smtClean="0">
              <a:hlinkClick xmlns:r="http://schemas.openxmlformats.org/officeDocument/2006/relationships" r:id="rId1"/>
            </a:rPr>
            <a:t>http://www.fruitsandveggiesmorematters.org/healthy-menu-ideas-summer</a:t>
          </a:r>
          <a:r>
            <a:rPr lang="en-US" baseline="0" dirty="0" smtClean="0"/>
            <a:t> </a:t>
          </a:r>
          <a:endParaRPr lang="en-US" dirty="0"/>
        </a:p>
      </dgm:t>
    </dgm:pt>
    <dgm:pt modelId="{BE963CE1-EA59-4403-A85B-0185E5C2AC99}" type="parTrans" cxnId="{973D613C-4BE1-49A1-A233-D0ED6405947A}">
      <dgm:prSet/>
      <dgm:spPr/>
      <dgm:t>
        <a:bodyPr/>
        <a:lstStyle/>
        <a:p>
          <a:endParaRPr lang="en-US"/>
        </a:p>
      </dgm:t>
    </dgm:pt>
    <dgm:pt modelId="{7081998A-94CD-4ECE-87A3-2B2667306933}" type="sibTrans" cxnId="{973D613C-4BE1-49A1-A233-D0ED6405947A}">
      <dgm:prSet/>
      <dgm:spPr/>
      <dgm:t>
        <a:bodyPr/>
        <a:lstStyle/>
        <a:p>
          <a:endParaRPr lang="en-US"/>
        </a:p>
      </dgm:t>
    </dgm:pt>
    <dgm:pt modelId="{DB01E70A-F430-4006-8E5D-87419FB11FF2}" type="pres">
      <dgm:prSet presAssocID="{06C52774-A08A-407F-8C58-BC020487A2A8}" presName="linear" presStyleCnt="0">
        <dgm:presLayoutVars>
          <dgm:animLvl val="lvl"/>
          <dgm:resizeHandles val="exact"/>
        </dgm:presLayoutVars>
      </dgm:prSet>
      <dgm:spPr/>
      <dgm:t>
        <a:bodyPr/>
        <a:lstStyle/>
        <a:p>
          <a:endParaRPr lang="en-US"/>
        </a:p>
      </dgm:t>
    </dgm:pt>
    <dgm:pt modelId="{B518E106-D67E-463A-A338-2A1102937E72}" type="pres">
      <dgm:prSet presAssocID="{288E00A7-8A5D-4719-BEC1-2F7EAA296CA2}" presName="parentText" presStyleLbl="node1" presStyleIdx="0" presStyleCnt="1">
        <dgm:presLayoutVars>
          <dgm:chMax val="0"/>
          <dgm:bulletEnabled val="1"/>
        </dgm:presLayoutVars>
      </dgm:prSet>
      <dgm:spPr/>
      <dgm:t>
        <a:bodyPr/>
        <a:lstStyle/>
        <a:p>
          <a:endParaRPr lang="en-US"/>
        </a:p>
      </dgm:t>
    </dgm:pt>
  </dgm:ptLst>
  <dgm:cxnLst>
    <dgm:cxn modelId="{973D613C-4BE1-49A1-A233-D0ED6405947A}" srcId="{06C52774-A08A-407F-8C58-BC020487A2A8}" destId="{288E00A7-8A5D-4719-BEC1-2F7EAA296CA2}" srcOrd="0" destOrd="0" parTransId="{BE963CE1-EA59-4403-A85B-0185E5C2AC99}" sibTransId="{7081998A-94CD-4ECE-87A3-2B2667306933}"/>
    <dgm:cxn modelId="{D4865C0E-4752-4E3D-9C56-E65E2B984474}" type="presOf" srcId="{06C52774-A08A-407F-8C58-BC020487A2A8}" destId="{DB01E70A-F430-4006-8E5D-87419FB11FF2}" srcOrd="0" destOrd="0" presId="urn:microsoft.com/office/officeart/2005/8/layout/vList2"/>
    <dgm:cxn modelId="{7BCE3D3A-DB91-4C13-B2A6-4B983D37E6A7}" type="presOf" srcId="{288E00A7-8A5D-4719-BEC1-2F7EAA296CA2}" destId="{B518E106-D67E-463A-A338-2A1102937E72}" srcOrd="0" destOrd="0" presId="urn:microsoft.com/office/officeart/2005/8/layout/vList2"/>
    <dgm:cxn modelId="{151629AF-74A7-4E17-8837-FE7994EB5D08}" type="presParOf" srcId="{DB01E70A-F430-4006-8E5D-87419FB11FF2}" destId="{B518E106-D67E-463A-A338-2A1102937E7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1113894-C159-4FCB-BB99-8B0189EF9E79}"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5206542F-66A0-4946-94F9-D38CBB567C3E}">
      <dgm:prSet/>
      <dgm:spPr/>
      <dgm:t>
        <a:bodyPr/>
        <a:lstStyle/>
        <a:p>
          <a:pPr rtl="0"/>
          <a:r>
            <a:rPr lang="en-US" b="1" baseline="0" smtClean="0"/>
            <a:t>Roasted Veggies are healthy and Tasty!</a:t>
          </a:r>
          <a:endParaRPr lang="en-US"/>
        </a:p>
      </dgm:t>
    </dgm:pt>
    <dgm:pt modelId="{528F9DF2-0EEE-4406-8083-16A28F0EF189}" type="parTrans" cxnId="{09A1FD90-4869-45FB-9474-BC692E9BB26A}">
      <dgm:prSet/>
      <dgm:spPr/>
      <dgm:t>
        <a:bodyPr/>
        <a:lstStyle/>
        <a:p>
          <a:endParaRPr lang="en-US"/>
        </a:p>
      </dgm:t>
    </dgm:pt>
    <dgm:pt modelId="{1D5B24B4-3D69-4C18-85D4-80169CC98388}" type="sibTrans" cxnId="{09A1FD90-4869-45FB-9474-BC692E9BB26A}">
      <dgm:prSet/>
      <dgm:spPr/>
      <dgm:t>
        <a:bodyPr/>
        <a:lstStyle/>
        <a:p>
          <a:endParaRPr lang="en-US"/>
        </a:p>
      </dgm:t>
    </dgm:pt>
    <dgm:pt modelId="{87C476DF-D207-4EE9-89F6-03F0BA9E9DD0}" type="pres">
      <dgm:prSet presAssocID="{E1113894-C159-4FCB-BB99-8B0189EF9E79}" presName="linear" presStyleCnt="0">
        <dgm:presLayoutVars>
          <dgm:animLvl val="lvl"/>
          <dgm:resizeHandles val="exact"/>
        </dgm:presLayoutVars>
      </dgm:prSet>
      <dgm:spPr/>
      <dgm:t>
        <a:bodyPr/>
        <a:lstStyle/>
        <a:p>
          <a:endParaRPr lang="en-US"/>
        </a:p>
      </dgm:t>
    </dgm:pt>
    <dgm:pt modelId="{8D7605D2-2ECA-41EE-94D3-AED4744125C5}" type="pres">
      <dgm:prSet presAssocID="{5206542F-66A0-4946-94F9-D38CBB567C3E}" presName="parentText" presStyleLbl="node1" presStyleIdx="0" presStyleCnt="1">
        <dgm:presLayoutVars>
          <dgm:chMax val="0"/>
          <dgm:bulletEnabled val="1"/>
        </dgm:presLayoutVars>
      </dgm:prSet>
      <dgm:spPr/>
      <dgm:t>
        <a:bodyPr/>
        <a:lstStyle/>
        <a:p>
          <a:endParaRPr lang="en-US"/>
        </a:p>
      </dgm:t>
    </dgm:pt>
  </dgm:ptLst>
  <dgm:cxnLst>
    <dgm:cxn modelId="{09A1FD90-4869-45FB-9474-BC692E9BB26A}" srcId="{E1113894-C159-4FCB-BB99-8B0189EF9E79}" destId="{5206542F-66A0-4946-94F9-D38CBB567C3E}" srcOrd="0" destOrd="0" parTransId="{528F9DF2-0EEE-4406-8083-16A28F0EF189}" sibTransId="{1D5B24B4-3D69-4C18-85D4-80169CC98388}"/>
    <dgm:cxn modelId="{8BA9AC00-B4E6-4FB0-B962-E6CC6D9E3848}" type="presOf" srcId="{5206542F-66A0-4946-94F9-D38CBB567C3E}" destId="{8D7605D2-2ECA-41EE-94D3-AED4744125C5}" srcOrd="0" destOrd="0" presId="urn:microsoft.com/office/officeart/2005/8/layout/vList2"/>
    <dgm:cxn modelId="{3A418F29-372E-4E3F-8680-F85EBA2F80B9}" type="presOf" srcId="{E1113894-C159-4FCB-BB99-8B0189EF9E79}" destId="{87C476DF-D207-4EE9-89F6-03F0BA9E9DD0}" srcOrd="0" destOrd="0" presId="urn:microsoft.com/office/officeart/2005/8/layout/vList2"/>
    <dgm:cxn modelId="{DB3B6995-E61A-43A5-A2D7-FDE5212EF27F}" type="presParOf" srcId="{87C476DF-D207-4EE9-89F6-03F0BA9E9DD0}" destId="{8D7605D2-2ECA-41EE-94D3-AED4744125C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1A5DDA5-739E-49E8-9834-DFFB8084451D}" type="doc">
      <dgm:prSet loTypeId="urn:microsoft.com/office/officeart/2005/8/layout/vList2" loCatId="list" qsTypeId="urn:microsoft.com/office/officeart/2005/8/quickstyle/simple2" qsCatId="simple" csTypeId="urn:microsoft.com/office/officeart/2005/8/colors/colorful4" csCatId="colorful"/>
      <dgm:spPr/>
      <dgm:t>
        <a:bodyPr/>
        <a:lstStyle/>
        <a:p>
          <a:endParaRPr lang="en-US"/>
        </a:p>
      </dgm:t>
    </dgm:pt>
    <dgm:pt modelId="{EF2EEBE8-AFFE-47E3-8F4B-7D6EB5E84AF5}">
      <dgm:prSet/>
      <dgm:spPr/>
      <dgm:t>
        <a:bodyPr/>
        <a:lstStyle/>
        <a:p>
          <a:pPr rtl="0"/>
          <a:r>
            <a:rPr lang="en-US" b="1" baseline="0" smtClean="0"/>
            <a:t>Veggie and Fruit Resources</a:t>
          </a:r>
          <a:endParaRPr lang="en-US"/>
        </a:p>
      </dgm:t>
    </dgm:pt>
    <dgm:pt modelId="{BF7DF3A8-0522-4634-AA3E-D89B4887F116}" type="parTrans" cxnId="{FF1C6DEE-8A4A-496C-842C-13AD15F71E77}">
      <dgm:prSet/>
      <dgm:spPr/>
      <dgm:t>
        <a:bodyPr/>
        <a:lstStyle/>
        <a:p>
          <a:endParaRPr lang="en-US"/>
        </a:p>
      </dgm:t>
    </dgm:pt>
    <dgm:pt modelId="{40206FD6-F8DD-4684-B335-600DE623BC18}" type="sibTrans" cxnId="{FF1C6DEE-8A4A-496C-842C-13AD15F71E77}">
      <dgm:prSet/>
      <dgm:spPr/>
      <dgm:t>
        <a:bodyPr/>
        <a:lstStyle/>
        <a:p>
          <a:endParaRPr lang="en-US"/>
        </a:p>
      </dgm:t>
    </dgm:pt>
    <dgm:pt modelId="{2A5B40D8-7F1F-46A0-8E8B-8BF460EBC440}" type="pres">
      <dgm:prSet presAssocID="{11A5DDA5-739E-49E8-9834-DFFB8084451D}" presName="linear" presStyleCnt="0">
        <dgm:presLayoutVars>
          <dgm:animLvl val="lvl"/>
          <dgm:resizeHandles val="exact"/>
        </dgm:presLayoutVars>
      </dgm:prSet>
      <dgm:spPr/>
      <dgm:t>
        <a:bodyPr/>
        <a:lstStyle/>
        <a:p>
          <a:endParaRPr lang="en-US"/>
        </a:p>
      </dgm:t>
    </dgm:pt>
    <dgm:pt modelId="{0264B60C-01D1-4A4A-8789-84A1DC210898}" type="pres">
      <dgm:prSet presAssocID="{EF2EEBE8-AFFE-47E3-8F4B-7D6EB5E84AF5}" presName="parentText" presStyleLbl="node1" presStyleIdx="0" presStyleCnt="1">
        <dgm:presLayoutVars>
          <dgm:chMax val="0"/>
          <dgm:bulletEnabled val="1"/>
        </dgm:presLayoutVars>
      </dgm:prSet>
      <dgm:spPr/>
      <dgm:t>
        <a:bodyPr/>
        <a:lstStyle/>
        <a:p>
          <a:endParaRPr lang="en-US"/>
        </a:p>
      </dgm:t>
    </dgm:pt>
  </dgm:ptLst>
  <dgm:cxnLst>
    <dgm:cxn modelId="{DD4DDC8C-8632-48DC-AD8D-98925B3766CB}" type="presOf" srcId="{11A5DDA5-739E-49E8-9834-DFFB8084451D}" destId="{2A5B40D8-7F1F-46A0-8E8B-8BF460EBC440}" srcOrd="0" destOrd="0" presId="urn:microsoft.com/office/officeart/2005/8/layout/vList2"/>
    <dgm:cxn modelId="{FF1C6DEE-8A4A-496C-842C-13AD15F71E77}" srcId="{11A5DDA5-739E-49E8-9834-DFFB8084451D}" destId="{EF2EEBE8-AFFE-47E3-8F4B-7D6EB5E84AF5}" srcOrd="0" destOrd="0" parTransId="{BF7DF3A8-0522-4634-AA3E-D89B4887F116}" sibTransId="{40206FD6-F8DD-4684-B335-600DE623BC18}"/>
    <dgm:cxn modelId="{27080C16-7D3C-45B3-BF2B-F5868E407D64}" type="presOf" srcId="{EF2EEBE8-AFFE-47E3-8F4B-7D6EB5E84AF5}" destId="{0264B60C-01D1-4A4A-8789-84A1DC210898}" srcOrd="0" destOrd="0" presId="urn:microsoft.com/office/officeart/2005/8/layout/vList2"/>
    <dgm:cxn modelId="{C0124918-DE1A-47FA-8051-BD2A384D86EB}" type="presParOf" srcId="{2A5B40D8-7F1F-46A0-8E8B-8BF460EBC440}" destId="{0264B60C-01D1-4A4A-8789-84A1DC21089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2D26AE6-AA60-4899-8B5B-9FA42456D62E}"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6C357B26-C63F-441D-B84F-C318E8934A59}">
      <dgm:prSet/>
      <dgm:spPr/>
      <dgm:t>
        <a:bodyPr/>
        <a:lstStyle/>
        <a:p>
          <a:pPr rtl="0"/>
          <a:r>
            <a:rPr lang="en-US" dirty="0" smtClean="0"/>
            <a:t>The brain is dependent on glucose for fuel. Since it can’t store glucose, it relies on a steady stream of energy which beans help provide.</a:t>
          </a:r>
          <a:endParaRPr lang="en-US" dirty="0"/>
        </a:p>
      </dgm:t>
    </dgm:pt>
    <dgm:pt modelId="{275FCD57-AE3C-4C4C-BD41-ED5E63CC594C}" type="parTrans" cxnId="{84C9E602-9300-4EEE-8A59-E5C65EF1ED40}">
      <dgm:prSet/>
      <dgm:spPr/>
      <dgm:t>
        <a:bodyPr/>
        <a:lstStyle/>
        <a:p>
          <a:endParaRPr lang="en-US"/>
        </a:p>
      </dgm:t>
    </dgm:pt>
    <dgm:pt modelId="{4D0A07D8-E24A-4299-9FD1-3E1B2CF34367}" type="sibTrans" cxnId="{84C9E602-9300-4EEE-8A59-E5C65EF1ED40}">
      <dgm:prSet/>
      <dgm:spPr/>
      <dgm:t>
        <a:bodyPr/>
        <a:lstStyle/>
        <a:p>
          <a:endParaRPr lang="en-US"/>
        </a:p>
      </dgm:t>
    </dgm:pt>
    <dgm:pt modelId="{A35C9072-5224-4DB8-B5D1-4DCD651B7FC5}">
      <dgm:prSet/>
      <dgm:spPr/>
      <dgm:t>
        <a:bodyPr/>
        <a:lstStyle/>
        <a:p>
          <a:pPr rtl="0"/>
          <a:r>
            <a:rPr lang="en-US" smtClean="0"/>
            <a:t>High in fiber, protein, antioxidants and low glycemic index carbohydrates</a:t>
          </a:r>
          <a:endParaRPr lang="en-US"/>
        </a:p>
      </dgm:t>
    </dgm:pt>
    <dgm:pt modelId="{D0A19C92-2C57-4721-8A92-FC3FB4CCFFDE}" type="parTrans" cxnId="{B972F2B0-FC1E-4245-A021-1A346326CE48}">
      <dgm:prSet/>
      <dgm:spPr/>
      <dgm:t>
        <a:bodyPr/>
        <a:lstStyle/>
        <a:p>
          <a:endParaRPr lang="en-US"/>
        </a:p>
      </dgm:t>
    </dgm:pt>
    <dgm:pt modelId="{9739668A-87FA-42CD-9084-4F8316CD395A}" type="sibTrans" cxnId="{B972F2B0-FC1E-4245-A021-1A346326CE48}">
      <dgm:prSet/>
      <dgm:spPr/>
      <dgm:t>
        <a:bodyPr/>
        <a:lstStyle/>
        <a:p>
          <a:endParaRPr lang="en-US"/>
        </a:p>
      </dgm:t>
    </dgm:pt>
    <dgm:pt modelId="{00F20E31-4AF3-480C-9F0D-661AE66D9186}">
      <dgm:prSet/>
      <dgm:spPr/>
      <dgm:t>
        <a:bodyPr/>
        <a:lstStyle/>
        <a:p>
          <a:pPr rtl="0"/>
          <a:r>
            <a:rPr lang="en-US" smtClean="0"/>
            <a:t>B vitamins, essential amino acids</a:t>
          </a:r>
          <a:endParaRPr lang="en-US"/>
        </a:p>
      </dgm:t>
    </dgm:pt>
    <dgm:pt modelId="{8C35DCD8-62E0-48CD-A410-CADBEB93149C}" type="parTrans" cxnId="{E0DC26CF-6B8D-43B6-A598-88CDDB909089}">
      <dgm:prSet/>
      <dgm:spPr/>
      <dgm:t>
        <a:bodyPr/>
        <a:lstStyle/>
        <a:p>
          <a:endParaRPr lang="en-US"/>
        </a:p>
      </dgm:t>
    </dgm:pt>
    <dgm:pt modelId="{A95D5564-E930-4EA8-BFDE-6A351CCBC2CF}" type="sibTrans" cxnId="{E0DC26CF-6B8D-43B6-A598-88CDDB909089}">
      <dgm:prSet/>
      <dgm:spPr/>
      <dgm:t>
        <a:bodyPr/>
        <a:lstStyle/>
        <a:p>
          <a:endParaRPr lang="en-US"/>
        </a:p>
      </dgm:t>
    </dgm:pt>
    <dgm:pt modelId="{2A96F39A-C751-4FD5-8689-B1BE3DAD10F1}" type="pres">
      <dgm:prSet presAssocID="{82D26AE6-AA60-4899-8B5B-9FA42456D62E}" presName="linear" presStyleCnt="0">
        <dgm:presLayoutVars>
          <dgm:animLvl val="lvl"/>
          <dgm:resizeHandles val="exact"/>
        </dgm:presLayoutVars>
      </dgm:prSet>
      <dgm:spPr/>
      <dgm:t>
        <a:bodyPr/>
        <a:lstStyle/>
        <a:p>
          <a:endParaRPr lang="en-US"/>
        </a:p>
      </dgm:t>
    </dgm:pt>
    <dgm:pt modelId="{163AF0F9-13A2-4597-82EE-4BC4C45BB651}" type="pres">
      <dgm:prSet presAssocID="{6C357B26-C63F-441D-B84F-C318E8934A59}" presName="parentText" presStyleLbl="node1" presStyleIdx="0" presStyleCnt="3">
        <dgm:presLayoutVars>
          <dgm:chMax val="0"/>
          <dgm:bulletEnabled val="1"/>
        </dgm:presLayoutVars>
      </dgm:prSet>
      <dgm:spPr/>
      <dgm:t>
        <a:bodyPr/>
        <a:lstStyle/>
        <a:p>
          <a:endParaRPr lang="en-US"/>
        </a:p>
      </dgm:t>
    </dgm:pt>
    <dgm:pt modelId="{D78F770A-5C79-499F-A621-92C54C491906}" type="pres">
      <dgm:prSet presAssocID="{4D0A07D8-E24A-4299-9FD1-3E1B2CF34367}" presName="spacer" presStyleCnt="0"/>
      <dgm:spPr/>
      <dgm:t>
        <a:bodyPr/>
        <a:lstStyle/>
        <a:p>
          <a:endParaRPr lang="en-US"/>
        </a:p>
      </dgm:t>
    </dgm:pt>
    <dgm:pt modelId="{41D0A69E-E996-4B17-86C4-FEBEEB5EBB1B}" type="pres">
      <dgm:prSet presAssocID="{A35C9072-5224-4DB8-B5D1-4DCD651B7FC5}" presName="parentText" presStyleLbl="node1" presStyleIdx="1" presStyleCnt="3">
        <dgm:presLayoutVars>
          <dgm:chMax val="0"/>
          <dgm:bulletEnabled val="1"/>
        </dgm:presLayoutVars>
      </dgm:prSet>
      <dgm:spPr/>
      <dgm:t>
        <a:bodyPr/>
        <a:lstStyle/>
        <a:p>
          <a:endParaRPr lang="en-US"/>
        </a:p>
      </dgm:t>
    </dgm:pt>
    <dgm:pt modelId="{9B72CC8B-FF94-466A-8E30-96D1DE2C3D8B}" type="pres">
      <dgm:prSet presAssocID="{9739668A-87FA-42CD-9084-4F8316CD395A}" presName="spacer" presStyleCnt="0"/>
      <dgm:spPr/>
      <dgm:t>
        <a:bodyPr/>
        <a:lstStyle/>
        <a:p>
          <a:endParaRPr lang="en-US"/>
        </a:p>
      </dgm:t>
    </dgm:pt>
    <dgm:pt modelId="{87592C5F-83D4-4849-B1E4-07FCA5F5ABFC}" type="pres">
      <dgm:prSet presAssocID="{00F20E31-4AF3-480C-9F0D-661AE66D9186}" presName="parentText" presStyleLbl="node1" presStyleIdx="2" presStyleCnt="3" custLinFactNeighborY="23495">
        <dgm:presLayoutVars>
          <dgm:chMax val="0"/>
          <dgm:bulletEnabled val="1"/>
        </dgm:presLayoutVars>
      </dgm:prSet>
      <dgm:spPr/>
      <dgm:t>
        <a:bodyPr/>
        <a:lstStyle/>
        <a:p>
          <a:endParaRPr lang="en-US"/>
        </a:p>
      </dgm:t>
    </dgm:pt>
  </dgm:ptLst>
  <dgm:cxnLst>
    <dgm:cxn modelId="{00219232-68AF-4BAE-A628-D20C4F65E39E}" type="presOf" srcId="{00F20E31-4AF3-480C-9F0D-661AE66D9186}" destId="{87592C5F-83D4-4849-B1E4-07FCA5F5ABFC}" srcOrd="0" destOrd="0" presId="urn:microsoft.com/office/officeart/2005/8/layout/vList2"/>
    <dgm:cxn modelId="{16D0C49C-026B-4AE9-85EA-248EBA13672C}" type="presOf" srcId="{82D26AE6-AA60-4899-8B5B-9FA42456D62E}" destId="{2A96F39A-C751-4FD5-8689-B1BE3DAD10F1}" srcOrd="0" destOrd="0" presId="urn:microsoft.com/office/officeart/2005/8/layout/vList2"/>
    <dgm:cxn modelId="{B972F2B0-FC1E-4245-A021-1A346326CE48}" srcId="{82D26AE6-AA60-4899-8B5B-9FA42456D62E}" destId="{A35C9072-5224-4DB8-B5D1-4DCD651B7FC5}" srcOrd="1" destOrd="0" parTransId="{D0A19C92-2C57-4721-8A92-FC3FB4CCFFDE}" sibTransId="{9739668A-87FA-42CD-9084-4F8316CD395A}"/>
    <dgm:cxn modelId="{84C9E602-9300-4EEE-8A59-E5C65EF1ED40}" srcId="{82D26AE6-AA60-4899-8B5B-9FA42456D62E}" destId="{6C357B26-C63F-441D-B84F-C318E8934A59}" srcOrd="0" destOrd="0" parTransId="{275FCD57-AE3C-4C4C-BD41-ED5E63CC594C}" sibTransId="{4D0A07D8-E24A-4299-9FD1-3E1B2CF34367}"/>
    <dgm:cxn modelId="{D872E913-4E6E-4104-AB32-A249A24881A2}" type="presOf" srcId="{6C357B26-C63F-441D-B84F-C318E8934A59}" destId="{163AF0F9-13A2-4597-82EE-4BC4C45BB651}" srcOrd="0" destOrd="0" presId="urn:microsoft.com/office/officeart/2005/8/layout/vList2"/>
    <dgm:cxn modelId="{E0DC26CF-6B8D-43B6-A598-88CDDB909089}" srcId="{82D26AE6-AA60-4899-8B5B-9FA42456D62E}" destId="{00F20E31-4AF3-480C-9F0D-661AE66D9186}" srcOrd="2" destOrd="0" parTransId="{8C35DCD8-62E0-48CD-A410-CADBEB93149C}" sibTransId="{A95D5564-E930-4EA8-BFDE-6A351CCBC2CF}"/>
    <dgm:cxn modelId="{51E01633-5D27-43A0-96D7-87E5A6293939}" type="presOf" srcId="{A35C9072-5224-4DB8-B5D1-4DCD651B7FC5}" destId="{41D0A69E-E996-4B17-86C4-FEBEEB5EBB1B}" srcOrd="0" destOrd="0" presId="urn:microsoft.com/office/officeart/2005/8/layout/vList2"/>
    <dgm:cxn modelId="{ED16E013-7BC1-40FF-933B-AAF464F2E68E}" type="presParOf" srcId="{2A96F39A-C751-4FD5-8689-B1BE3DAD10F1}" destId="{163AF0F9-13A2-4597-82EE-4BC4C45BB651}" srcOrd="0" destOrd="0" presId="urn:microsoft.com/office/officeart/2005/8/layout/vList2"/>
    <dgm:cxn modelId="{204E65D1-171A-4A24-A3C1-B450C4E43B3D}" type="presParOf" srcId="{2A96F39A-C751-4FD5-8689-B1BE3DAD10F1}" destId="{D78F770A-5C79-499F-A621-92C54C491906}" srcOrd="1" destOrd="0" presId="urn:microsoft.com/office/officeart/2005/8/layout/vList2"/>
    <dgm:cxn modelId="{0A92C669-8D08-4696-A1CB-475854BD672A}" type="presParOf" srcId="{2A96F39A-C751-4FD5-8689-B1BE3DAD10F1}" destId="{41D0A69E-E996-4B17-86C4-FEBEEB5EBB1B}" srcOrd="2" destOrd="0" presId="urn:microsoft.com/office/officeart/2005/8/layout/vList2"/>
    <dgm:cxn modelId="{C308518A-EA4E-4990-91C8-10E630298F89}" type="presParOf" srcId="{2A96F39A-C751-4FD5-8689-B1BE3DAD10F1}" destId="{9B72CC8B-FF94-466A-8E30-96D1DE2C3D8B}" srcOrd="3" destOrd="0" presId="urn:microsoft.com/office/officeart/2005/8/layout/vList2"/>
    <dgm:cxn modelId="{33CCFDAC-0822-4D86-BAF8-8CEB396DE7A9}" type="presParOf" srcId="{2A96F39A-C751-4FD5-8689-B1BE3DAD10F1}" destId="{87592C5F-83D4-4849-B1E4-07FCA5F5ABF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312A119-F48A-4AC4-AC14-A47776AEBD3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3B75DBA-F941-4972-9C72-ECDAA8E96488}">
      <dgm:prSet/>
      <dgm:spPr/>
      <dgm:t>
        <a:bodyPr/>
        <a:lstStyle/>
        <a:p>
          <a:pPr rtl="0"/>
          <a:r>
            <a:rPr lang="en-US" b="1" dirty="0" smtClean="0"/>
            <a:t>Read the ingredients list </a:t>
          </a:r>
          <a:r>
            <a:rPr lang="en-US" dirty="0" smtClean="0"/>
            <a:t>and choose products that name a wholegrain ingredient first on the list. </a:t>
          </a:r>
          <a:endParaRPr lang="en-US" dirty="0"/>
        </a:p>
      </dgm:t>
    </dgm:pt>
    <dgm:pt modelId="{45FB3813-AEB2-4D1C-B0E8-0EBDBE8E31FF}" type="parTrans" cxnId="{D74C299F-5748-4488-BEEB-B15714109FD0}">
      <dgm:prSet/>
      <dgm:spPr/>
      <dgm:t>
        <a:bodyPr/>
        <a:lstStyle/>
        <a:p>
          <a:endParaRPr lang="en-US"/>
        </a:p>
      </dgm:t>
    </dgm:pt>
    <dgm:pt modelId="{6220F9E4-C3D9-42A0-9157-1F7B04E9CED3}" type="sibTrans" cxnId="{D74C299F-5748-4488-BEEB-B15714109FD0}">
      <dgm:prSet/>
      <dgm:spPr/>
      <dgm:t>
        <a:bodyPr/>
        <a:lstStyle/>
        <a:p>
          <a:endParaRPr lang="en-US"/>
        </a:p>
      </dgm:t>
    </dgm:pt>
    <dgm:pt modelId="{AE954EBA-3756-4D49-AFC7-98EB0C0395EE}">
      <dgm:prSet/>
      <dgm:spPr/>
      <dgm:t>
        <a:bodyPr/>
        <a:lstStyle/>
        <a:p>
          <a:pPr rtl="0"/>
          <a:r>
            <a:rPr lang="en-US" smtClean="0"/>
            <a:t>Look for “whole wheat,” “brown rice,” “bulgur,” “buckwheat,” “oatmeal,” “whole-grain cornmeal,” “whole oats,” “whole rye,” or “wild rice.” </a:t>
          </a:r>
          <a:endParaRPr lang="en-US"/>
        </a:p>
      </dgm:t>
    </dgm:pt>
    <dgm:pt modelId="{3124E53C-8FC2-4525-BB8E-28F697BBFC30}" type="parTrans" cxnId="{A30B7A3D-E3CA-4AB6-88E9-97F996D20D24}">
      <dgm:prSet/>
      <dgm:spPr/>
      <dgm:t>
        <a:bodyPr/>
        <a:lstStyle/>
        <a:p>
          <a:endParaRPr lang="en-US"/>
        </a:p>
      </dgm:t>
    </dgm:pt>
    <dgm:pt modelId="{FD8809F6-9174-4A73-824F-43F1559C0289}" type="sibTrans" cxnId="{A30B7A3D-E3CA-4AB6-88E9-97F996D20D24}">
      <dgm:prSet/>
      <dgm:spPr/>
      <dgm:t>
        <a:bodyPr/>
        <a:lstStyle/>
        <a:p>
          <a:endParaRPr lang="en-US"/>
        </a:p>
      </dgm:t>
    </dgm:pt>
    <dgm:pt modelId="{B9A79889-F94D-40BD-89C6-7CDFC56C8ADE}">
      <dgm:prSet/>
      <dgm:spPr/>
      <dgm:t>
        <a:bodyPr/>
        <a:lstStyle/>
        <a:p>
          <a:pPr rtl="0"/>
          <a:r>
            <a:rPr lang="en-US" b="1" dirty="0" smtClean="0"/>
            <a:t>Be a smart shopper</a:t>
          </a:r>
          <a:r>
            <a:rPr lang="en-US" dirty="0" smtClean="0"/>
            <a:t>. The color of a food is not an indication that it is  a whole-grain food. Foods labeled as “multi-grain,” “stone-ground,” “100% wheat,” “cracked wheat,” “seven-grain,” or “bran” are usually not 100% whole-grain products, and may not contain any whole grain.</a:t>
          </a:r>
          <a:endParaRPr lang="en-US" dirty="0"/>
        </a:p>
      </dgm:t>
    </dgm:pt>
    <dgm:pt modelId="{E608DF81-4B62-4283-A84F-0F70E9ACB9A7}" type="parTrans" cxnId="{9F2E8260-74E8-4BAD-9C22-980BD50E3D3B}">
      <dgm:prSet/>
      <dgm:spPr/>
      <dgm:t>
        <a:bodyPr/>
        <a:lstStyle/>
        <a:p>
          <a:endParaRPr lang="en-US"/>
        </a:p>
      </dgm:t>
    </dgm:pt>
    <dgm:pt modelId="{ACB2F0A7-7DEF-4A9F-82A6-75646243B62C}" type="sibTrans" cxnId="{9F2E8260-74E8-4BAD-9C22-980BD50E3D3B}">
      <dgm:prSet/>
      <dgm:spPr/>
      <dgm:t>
        <a:bodyPr/>
        <a:lstStyle/>
        <a:p>
          <a:endParaRPr lang="en-US"/>
        </a:p>
      </dgm:t>
    </dgm:pt>
    <dgm:pt modelId="{1C462349-B3F3-4684-9A99-68B80A70227F}" type="pres">
      <dgm:prSet presAssocID="{6312A119-F48A-4AC4-AC14-A47776AEBD37}" presName="Name0" presStyleCnt="0">
        <dgm:presLayoutVars>
          <dgm:dir/>
          <dgm:animLvl val="lvl"/>
          <dgm:resizeHandles val="exact"/>
        </dgm:presLayoutVars>
      </dgm:prSet>
      <dgm:spPr/>
      <dgm:t>
        <a:bodyPr/>
        <a:lstStyle/>
        <a:p>
          <a:endParaRPr lang="en-US"/>
        </a:p>
      </dgm:t>
    </dgm:pt>
    <dgm:pt modelId="{9A8C1E5F-8E5B-427A-8665-63D67EF071C6}" type="pres">
      <dgm:prSet presAssocID="{F3B75DBA-F941-4972-9C72-ECDAA8E96488}" presName="linNode" presStyleCnt="0"/>
      <dgm:spPr/>
    </dgm:pt>
    <dgm:pt modelId="{68E658E0-863A-44DE-92DE-F73CA6AC6D7A}" type="pres">
      <dgm:prSet presAssocID="{F3B75DBA-F941-4972-9C72-ECDAA8E96488}" presName="parentText" presStyleLbl="node1" presStyleIdx="0" presStyleCnt="2">
        <dgm:presLayoutVars>
          <dgm:chMax val="1"/>
          <dgm:bulletEnabled val="1"/>
        </dgm:presLayoutVars>
      </dgm:prSet>
      <dgm:spPr/>
      <dgm:t>
        <a:bodyPr/>
        <a:lstStyle/>
        <a:p>
          <a:endParaRPr lang="en-US"/>
        </a:p>
      </dgm:t>
    </dgm:pt>
    <dgm:pt modelId="{A49F8D63-935C-48F7-BD46-25CD53A30C28}" type="pres">
      <dgm:prSet presAssocID="{F3B75DBA-F941-4972-9C72-ECDAA8E96488}" presName="descendantText" presStyleLbl="alignAccFollowNode1" presStyleIdx="0" presStyleCnt="1">
        <dgm:presLayoutVars>
          <dgm:bulletEnabled val="1"/>
        </dgm:presLayoutVars>
      </dgm:prSet>
      <dgm:spPr/>
      <dgm:t>
        <a:bodyPr/>
        <a:lstStyle/>
        <a:p>
          <a:endParaRPr lang="en-US"/>
        </a:p>
      </dgm:t>
    </dgm:pt>
    <dgm:pt modelId="{43C9C3DA-8267-497C-BECB-EDD9F38C7E30}" type="pres">
      <dgm:prSet presAssocID="{6220F9E4-C3D9-42A0-9157-1F7B04E9CED3}" presName="sp" presStyleCnt="0"/>
      <dgm:spPr/>
    </dgm:pt>
    <dgm:pt modelId="{D71C0FBF-6D9E-4969-BAA0-93CF9A3EF194}" type="pres">
      <dgm:prSet presAssocID="{B9A79889-F94D-40BD-89C6-7CDFC56C8ADE}" presName="linNode" presStyleCnt="0"/>
      <dgm:spPr/>
    </dgm:pt>
    <dgm:pt modelId="{BAF7AA96-9B55-42BE-9B54-09DB008DBEFE}" type="pres">
      <dgm:prSet presAssocID="{B9A79889-F94D-40BD-89C6-7CDFC56C8ADE}" presName="parentText" presStyleLbl="node1" presStyleIdx="1" presStyleCnt="2" custScaleX="277778">
        <dgm:presLayoutVars>
          <dgm:chMax val="1"/>
          <dgm:bulletEnabled val="1"/>
        </dgm:presLayoutVars>
      </dgm:prSet>
      <dgm:spPr/>
      <dgm:t>
        <a:bodyPr/>
        <a:lstStyle/>
        <a:p>
          <a:endParaRPr lang="en-US"/>
        </a:p>
      </dgm:t>
    </dgm:pt>
  </dgm:ptLst>
  <dgm:cxnLst>
    <dgm:cxn modelId="{B28790C3-A3BF-401D-B840-C3E0A28F3434}" type="presOf" srcId="{B9A79889-F94D-40BD-89C6-7CDFC56C8ADE}" destId="{BAF7AA96-9B55-42BE-9B54-09DB008DBEFE}" srcOrd="0" destOrd="0" presId="urn:microsoft.com/office/officeart/2005/8/layout/vList5"/>
    <dgm:cxn modelId="{D74C299F-5748-4488-BEEB-B15714109FD0}" srcId="{6312A119-F48A-4AC4-AC14-A47776AEBD37}" destId="{F3B75DBA-F941-4972-9C72-ECDAA8E96488}" srcOrd="0" destOrd="0" parTransId="{45FB3813-AEB2-4D1C-B0E8-0EBDBE8E31FF}" sibTransId="{6220F9E4-C3D9-42A0-9157-1F7B04E9CED3}"/>
    <dgm:cxn modelId="{9F2E8260-74E8-4BAD-9C22-980BD50E3D3B}" srcId="{6312A119-F48A-4AC4-AC14-A47776AEBD37}" destId="{B9A79889-F94D-40BD-89C6-7CDFC56C8ADE}" srcOrd="1" destOrd="0" parTransId="{E608DF81-4B62-4283-A84F-0F70E9ACB9A7}" sibTransId="{ACB2F0A7-7DEF-4A9F-82A6-75646243B62C}"/>
    <dgm:cxn modelId="{CC13DAC6-EFB2-4758-A392-34759296EDA4}" type="presOf" srcId="{AE954EBA-3756-4D49-AFC7-98EB0C0395EE}" destId="{A49F8D63-935C-48F7-BD46-25CD53A30C28}" srcOrd="0" destOrd="0" presId="urn:microsoft.com/office/officeart/2005/8/layout/vList5"/>
    <dgm:cxn modelId="{A26C9CC7-8CE3-4CCB-935F-89C5A32B664B}" type="presOf" srcId="{6312A119-F48A-4AC4-AC14-A47776AEBD37}" destId="{1C462349-B3F3-4684-9A99-68B80A70227F}" srcOrd="0" destOrd="0" presId="urn:microsoft.com/office/officeart/2005/8/layout/vList5"/>
    <dgm:cxn modelId="{F3A8BFD9-6352-4A82-9384-9083AB09E9F2}" type="presOf" srcId="{F3B75DBA-F941-4972-9C72-ECDAA8E96488}" destId="{68E658E0-863A-44DE-92DE-F73CA6AC6D7A}" srcOrd="0" destOrd="0" presId="urn:microsoft.com/office/officeart/2005/8/layout/vList5"/>
    <dgm:cxn modelId="{A30B7A3D-E3CA-4AB6-88E9-97F996D20D24}" srcId="{F3B75DBA-F941-4972-9C72-ECDAA8E96488}" destId="{AE954EBA-3756-4D49-AFC7-98EB0C0395EE}" srcOrd="0" destOrd="0" parTransId="{3124E53C-8FC2-4525-BB8E-28F697BBFC30}" sibTransId="{FD8809F6-9174-4A73-824F-43F1559C0289}"/>
    <dgm:cxn modelId="{7D2351E6-8D04-4D6D-8359-DEDD809C5213}" type="presParOf" srcId="{1C462349-B3F3-4684-9A99-68B80A70227F}" destId="{9A8C1E5F-8E5B-427A-8665-63D67EF071C6}" srcOrd="0" destOrd="0" presId="urn:microsoft.com/office/officeart/2005/8/layout/vList5"/>
    <dgm:cxn modelId="{4F6E123E-F519-4F24-86F3-4975271D083E}" type="presParOf" srcId="{9A8C1E5F-8E5B-427A-8665-63D67EF071C6}" destId="{68E658E0-863A-44DE-92DE-F73CA6AC6D7A}" srcOrd="0" destOrd="0" presId="urn:microsoft.com/office/officeart/2005/8/layout/vList5"/>
    <dgm:cxn modelId="{5328403E-F1DB-4E67-A8A2-3409E94EA65A}" type="presParOf" srcId="{9A8C1E5F-8E5B-427A-8665-63D67EF071C6}" destId="{A49F8D63-935C-48F7-BD46-25CD53A30C28}" srcOrd="1" destOrd="0" presId="urn:microsoft.com/office/officeart/2005/8/layout/vList5"/>
    <dgm:cxn modelId="{FFA596A4-A5CA-4FF4-97D3-268ED1C066BF}" type="presParOf" srcId="{1C462349-B3F3-4684-9A99-68B80A70227F}" destId="{43C9C3DA-8267-497C-BECB-EDD9F38C7E30}" srcOrd="1" destOrd="0" presId="urn:microsoft.com/office/officeart/2005/8/layout/vList5"/>
    <dgm:cxn modelId="{D5AE9074-19C6-423A-B6B2-1D70B95914BD}" type="presParOf" srcId="{1C462349-B3F3-4684-9A99-68B80A70227F}" destId="{D71C0FBF-6D9E-4969-BAA0-93CF9A3EF194}" srcOrd="2" destOrd="0" presId="urn:microsoft.com/office/officeart/2005/8/layout/vList5"/>
    <dgm:cxn modelId="{E8A561D5-D318-4CFE-8819-9E18CBF5EA0D}" type="presParOf" srcId="{D71C0FBF-6D9E-4969-BAA0-93CF9A3EF194}" destId="{BAF7AA96-9B55-42BE-9B54-09DB008DBEF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C1B76BA-E007-45E8-9C8F-0FB4E7573A5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6A4056C-E000-445B-9FDD-C8A50B22AB0E}">
      <dgm:prSet/>
      <dgm:spPr/>
      <dgm:t>
        <a:bodyPr/>
        <a:lstStyle/>
        <a:p>
          <a:pPr algn="ctr" rtl="0"/>
          <a:r>
            <a:rPr lang="en-US" b="1" smtClean="0"/>
            <a:t>CROCK POT </a:t>
          </a:r>
          <a:br>
            <a:rPr lang="en-US" b="1" smtClean="0"/>
          </a:br>
          <a:r>
            <a:rPr lang="en-US" b="1" smtClean="0"/>
            <a:t>STEEL CUT OATS</a:t>
          </a:r>
          <a:endParaRPr lang="en-US"/>
        </a:p>
      </dgm:t>
    </dgm:pt>
    <dgm:pt modelId="{8D5F1E23-E127-40E0-878F-06C7F25776CD}" type="parTrans" cxnId="{DEC3B75B-02F4-4812-A4AC-E9B8B9B97FD2}">
      <dgm:prSet/>
      <dgm:spPr/>
      <dgm:t>
        <a:bodyPr/>
        <a:lstStyle/>
        <a:p>
          <a:endParaRPr lang="en-US"/>
        </a:p>
      </dgm:t>
    </dgm:pt>
    <dgm:pt modelId="{BFA00517-35A0-466A-877A-2DFF70438956}" type="sibTrans" cxnId="{DEC3B75B-02F4-4812-A4AC-E9B8B9B97FD2}">
      <dgm:prSet/>
      <dgm:spPr/>
      <dgm:t>
        <a:bodyPr/>
        <a:lstStyle/>
        <a:p>
          <a:endParaRPr lang="en-US"/>
        </a:p>
      </dgm:t>
    </dgm:pt>
    <dgm:pt modelId="{EDB8C327-BA73-4A32-A23A-9231B9910E64}" type="pres">
      <dgm:prSet presAssocID="{BC1B76BA-E007-45E8-9C8F-0FB4E7573A5E}" presName="linear" presStyleCnt="0">
        <dgm:presLayoutVars>
          <dgm:animLvl val="lvl"/>
          <dgm:resizeHandles val="exact"/>
        </dgm:presLayoutVars>
      </dgm:prSet>
      <dgm:spPr/>
      <dgm:t>
        <a:bodyPr/>
        <a:lstStyle/>
        <a:p>
          <a:endParaRPr lang="en-US"/>
        </a:p>
      </dgm:t>
    </dgm:pt>
    <dgm:pt modelId="{924BE460-6E5E-47AE-AE59-1E4CBF44BEF2}" type="pres">
      <dgm:prSet presAssocID="{36A4056C-E000-445B-9FDD-C8A50B22AB0E}" presName="parentText" presStyleLbl="node1" presStyleIdx="0" presStyleCnt="1">
        <dgm:presLayoutVars>
          <dgm:chMax val="0"/>
          <dgm:bulletEnabled val="1"/>
        </dgm:presLayoutVars>
      </dgm:prSet>
      <dgm:spPr/>
      <dgm:t>
        <a:bodyPr/>
        <a:lstStyle/>
        <a:p>
          <a:endParaRPr lang="en-US"/>
        </a:p>
      </dgm:t>
    </dgm:pt>
  </dgm:ptLst>
  <dgm:cxnLst>
    <dgm:cxn modelId="{DEC3B75B-02F4-4812-A4AC-E9B8B9B97FD2}" srcId="{BC1B76BA-E007-45E8-9C8F-0FB4E7573A5E}" destId="{36A4056C-E000-445B-9FDD-C8A50B22AB0E}" srcOrd="0" destOrd="0" parTransId="{8D5F1E23-E127-40E0-878F-06C7F25776CD}" sibTransId="{BFA00517-35A0-466A-877A-2DFF70438956}"/>
    <dgm:cxn modelId="{F537ECC2-92A3-461F-984F-9261202213E3}" type="presOf" srcId="{BC1B76BA-E007-45E8-9C8F-0FB4E7573A5E}" destId="{EDB8C327-BA73-4A32-A23A-9231B9910E64}" srcOrd="0" destOrd="0" presId="urn:microsoft.com/office/officeart/2005/8/layout/vList2"/>
    <dgm:cxn modelId="{B04A0D8C-BC3D-448B-89F0-C42846795AF6}" type="presOf" srcId="{36A4056C-E000-445B-9FDD-C8A50B22AB0E}" destId="{924BE460-6E5E-47AE-AE59-1E4CBF44BEF2}" srcOrd="0" destOrd="0" presId="urn:microsoft.com/office/officeart/2005/8/layout/vList2"/>
    <dgm:cxn modelId="{71C3F8B3-6A00-41DA-BD85-68BC2298A725}" type="presParOf" srcId="{EDB8C327-BA73-4A32-A23A-9231B9910E64}" destId="{924BE460-6E5E-47AE-AE59-1E4CBF44BEF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BEF440B-38FA-4809-86E1-48D5B9E43E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EB7AFB-757F-4280-A680-1E60E1D723C2}">
      <dgm:prSet/>
      <dgm:spPr/>
      <dgm:t>
        <a:bodyPr/>
        <a:lstStyle/>
        <a:p>
          <a:pPr rtl="0"/>
          <a:r>
            <a:rPr lang="en-US" dirty="0" smtClean="0"/>
            <a:t>Omega-3 fatty acid that contain anti-inflammatory substances. Low levels may increase risk of Alzheimer’s</a:t>
          </a:r>
          <a:endParaRPr lang="en-US" dirty="0"/>
        </a:p>
      </dgm:t>
    </dgm:pt>
    <dgm:pt modelId="{7B010A99-BB6C-40AF-8183-337D2569EA92}" type="parTrans" cxnId="{C2A04B18-1865-4758-9DFF-A3F0E608F271}">
      <dgm:prSet/>
      <dgm:spPr/>
      <dgm:t>
        <a:bodyPr/>
        <a:lstStyle/>
        <a:p>
          <a:endParaRPr lang="en-US"/>
        </a:p>
      </dgm:t>
    </dgm:pt>
    <dgm:pt modelId="{E3FBF213-1AFA-4F64-8BA3-054B9C6F9D74}" type="sibTrans" cxnId="{C2A04B18-1865-4758-9DFF-A3F0E608F271}">
      <dgm:prSet/>
      <dgm:spPr/>
      <dgm:t>
        <a:bodyPr/>
        <a:lstStyle/>
        <a:p>
          <a:endParaRPr lang="en-US"/>
        </a:p>
      </dgm:t>
    </dgm:pt>
    <dgm:pt modelId="{ABF865FF-35CB-421A-B072-4700300D2CDB}">
      <dgm:prSet/>
      <dgm:spPr/>
      <dgm:t>
        <a:bodyPr/>
        <a:lstStyle/>
        <a:p>
          <a:pPr rtl="0"/>
          <a:r>
            <a:rPr lang="en-US" dirty="0" smtClean="0"/>
            <a:t>Present at the nerve endings in your brain. Helps memory and brain performance.</a:t>
          </a:r>
          <a:endParaRPr lang="en-US" dirty="0"/>
        </a:p>
      </dgm:t>
    </dgm:pt>
    <dgm:pt modelId="{C0C2DFC3-A61A-445C-A19D-73BEA8199DB3}" type="parTrans" cxnId="{E1951289-068C-420D-AFD9-D89CB9FC3701}">
      <dgm:prSet/>
      <dgm:spPr/>
      <dgm:t>
        <a:bodyPr/>
        <a:lstStyle/>
        <a:p>
          <a:endParaRPr lang="en-US"/>
        </a:p>
      </dgm:t>
    </dgm:pt>
    <dgm:pt modelId="{13BF6681-4086-47AC-A8BB-1FB377BF1E89}" type="sibTrans" cxnId="{E1951289-068C-420D-AFD9-D89CB9FC3701}">
      <dgm:prSet/>
      <dgm:spPr/>
      <dgm:t>
        <a:bodyPr/>
        <a:lstStyle/>
        <a:p>
          <a:endParaRPr lang="en-US"/>
        </a:p>
      </dgm:t>
    </dgm:pt>
    <dgm:pt modelId="{327C02FD-22B8-457E-8D50-F9CE6C8FD153}">
      <dgm:prSet/>
      <dgm:spPr/>
      <dgm:t>
        <a:bodyPr/>
        <a:lstStyle/>
        <a:p>
          <a:pPr rtl="0"/>
          <a:r>
            <a:rPr lang="en-US" dirty="0" smtClean="0"/>
            <a:t>Halibut, mackerel,  wild salmon, farm trout, herring and tuna- baked, broiled or grilled.</a:t>
          </a:r>
          <a:endParaRPr lang="en-US" dirty="0"/>
        </a:p>
      </dgm:t>
    </dgm:pt>
    <dgm:pt modelId="{2F691779-9637-47EE-ACFE-D274BD0A9740}" type="parTrans" cxnId="{3E35FB13-28F3-47F8-AD45-825969704180}">
      <dgm:prSet/>
      <dgm:spPr/>
      <dgm:t>
        <a:bodyPr/>
        <a:lstStyle/>
        <a:p>
          <a:endParaRPr lang="en-US"/>
        </a:p>
      </dgm:t>
    </dgm:pt>
    <dgm:pt modelId="{FF9A65CD-E47D-4A80-B231-AD6545AC58FB}" type="sibTrans" cxnId="{3E35FB13-28F3-47F8-AD45-825969704180}">
      <dgm:prSet/>
      <dgm:spPr/>
      <dgm:t>
        <a:bodyPr/>
        <a:lstStyle/>
        <a:p>
          <a:endParaRPr lang="en-US"/>
        </a:p>
      </dgm:t>
    </dgm:pt>
    <dgm:pt modelId="{171552A4-BE15-4D35-ABE5-9A33D4D88E1A}">
      <dgm:prSet/>
      <dgm:spPr/>
      <dgm:t>
        <a:bodyPr/>
        <a:lstStyle/>
        <a:p>
          <a:pPr rtl="0"/>
          <a:r>
            <a:rPr lang="en-US" dirty="0" smtClean="0"/>
            <a:t>4 to 6 ounce serving 2-3 times a week.</a:t>
          </a:r>
          <a:endParaRPr lang="en-US" dirty="0"/>
        </a:p>
      </dgm:t>
    </dgm:pt>
    <dgm:pt modelId="{BABB7FBB-CEC2-43D5-BB39-34F958E14753}" type="parTrans" cxnId="{B52D09EA-4506-4CFC-8620-8FDE444F7D3C}">
      <dgm:prSet/>
      <dgm:spPr/>
      <dgm:t>
        <a:bodyPr/>
        <a:lstStyle/>
        <a:p>
          <a:endParaRPr lang="en-US"/>
        </a:p>
      </dgm:t>
    </dgm:pt>
    <dgm:pt modelId="{682D4317-B407-4358-A23A-1F9D94AD1E9C}" type="sibTrans" cxnId="{B52D09EA-4506-4CFC-8620-8FDE444F7D3C}">
      <dgm:prSet/>
      <dgm:spPr/>
      <dgm:t>
        <a:bodyPr/>
        <a:lstStyle/>
        <a:p>
          <a:endParaRPr lang="en-US"/>
        </a:p>
      </dgm:t>
    </dgm:pt>
    <dgm:pt modelId="{56D0B541-A5BC-410D-AE95-8DC9AE682542}" type="pres">
      <dgm:prSet presAssocID="{CBEF440B-38FA-4809-86E1-48D5B9E43ED8}" presName="linear" presStyleCnt="0">
        <dgm:presLayoutVars>
          <dgm:animLvl val="lvl"/>
          <dgm:resizeHandles val="exact"/>
        </dgm:presLayoutVars>
      </dgm:prSet>
      <dgm:spPr/>
      <dgm:t>
        <a:bodyPr/>
        <a:lstStyle/>
        <a:p>
          <a:endParaRPr lang="en-US"/>
        </a:p>
      </dgm:t>
    </dgm:pt>
    <dgm:pt modelId="{5C21D352-44D8-4CD3-BCA9-0281A18E8518}" type="pres">
      <dgm:prSet presAssocID="{A3EB7AFB-757F-4280-A680-1E60E1D723C2}" presName="parentText" presStyleLbl="node1" presStyleIdx="0" presStyleCnt="4">
        <dgm:presLayoutVars>
          <dgm:chMax val="0"/>
          <dgm:bulletEnabled val="1"/>
        </dgm:presLayoutVars>
      </dgm:prSet>
      <dgm:spPr/>
      <dgm:t>
        <a:bodyPr/>
        <a:lstStyle/>
        <a:p>
          <a:endParaRPr lang="en-US"/>
        </a:p>
      </dgm:t>
    </dgm:pt>
    <dgm:pt modelId="{DCEA5B97-8CF8-40ED-9996-FF9B1D0D6ACC}" type="pres">
      <dgm:prSet presAssocID="{E3FBF213-1AFA-4F64-8BA3-054B9C6F9D74}" presName="spacer" presStyleCnt="0"/>
      <dgm:spPr/>
    </dgm:pt>
    <dgm:pt modelId="{64B0E7ED-46D2-43B7-9E1F-2738CD349214}" type="pres">
      <dgm:prSet presAssocID="{ABF865FF-35CB-421A-B072-4700300D2CDB}" presName="parentText" presStyleLbl="node1" presStyleIdx="1" presStyleCnt="4">
        <dgm:presLayoutVars>
          <dgm:chMax val="0"/>
          <dgm:bulletEnabled val="1"/>
        </dgm:presLayoutVars>
      </dgm:prSet>
      <dgm:spPr/>
      <dgm:t>
        <a:bodyPr/>
        <a:lstStyle/>
        <a:p>
          <a:endParaRPr lang="en-US"/>
        </a:p>
      </dgm:t>
    </dgm:pt>
    <dgm:pt modelId="{6E784F95-086D-46EC-89A1-4C54C2BC82D3}" type="pres">
      <dgm:prSet presAssocID="{13BF6681-4086-47AC-A8BB-1FB377BF1E89}" presName="spacer" presStyleCnt="0"/>
      <dgm:spPr/>
    </dgm:pt>
    <dgm:pt modelId="{A6C3217E-8E08-4ECE-8FD4-BDBAE780E6B1}" type="pres">
      <dgm:prSet presAssocID="{327C02FD-22B8-457E-8D50-F9CE6C8FD153}" presName="parentText" presStyleLbl="node1" presStyleIdx="2" presStyleCnt="4">
        <dgm:presLayoutVars>
          <dgm:chMax val="0"/>
          <dgm:bulletEnabled val="1"/>
        </dgm:presLayoutVars>
      </dgm:prSet>
      <dgm:spPr/>
      <dgm:t>
        <a:bodyPr/>
        <a:lstStyle/>
        <a:p>
          <a:endParaRPr lang="en-US"/>
        </a:p>
      </dgm:t>
    </dgm:pt>
    <dgm:pt modelId="{361A09C3-F60C-4842-BC8B-5E99422C90A8}" type="pres">
      <dgm:prSet presAssocID="{FF9A65CD-E47D-4A80-B231-AD6545AC58FB}" presName="spacer" presStyleCnt="0"/>
      <dgm:spPr/>
    </dgm:pt>
    <dgm:pt modelId="{25B3E82B-9F9C-45AC-BD7F-407C47C022B9}" type="pres">
      <dgm:prSet presAssocID="{171552A4-BE15-4D35-ABE5-9A33D4D88E1A}" presName="parentText" presStyleLbl="node1" presStyleIdx="3" presStyleCnt="4">
        <dgm:presLayoutVars>
          <dgm:chMax val="0"/>
          <dgm:bulletEnabled val="1"/>
        </dgm:presLayoutVars>
      </dgm:prSet>
      <dgm:spPr/>
      <dgm:t>
        <a:bodyPr/>
        <a:lstStyle/>
        <a:p>
          <a:endParaRPr lang="en-US"/>
        </a:p>
      </dgm:t>
    </dgm:pt>
  </dgm:ptLst>
  <dgm:cxnLst>
    <dgm:cxn modelId="{DD7BE0D3-20C2-4DBC-88AE-36E6967FABAD}" type="presOf" srcId="{ABF865FF-35CB-421A-B072-4700300D2CDB}" destId="{64B0E7ED-46D2-43B7-9E1F-2738CD349214}" srcOrd="0" destOrd="0" presId="urn:microsoft.com/office/officeart/2005/8/layout/vList2"/>
    <dgm:cxn modelId="{16EC7344-3A09-433A-B3F0-A52857EF2847}" type="presOf" srcId="{A3EB7AFB-757F-4280-A680-1E60E1D723C2}" destId="{5C21D352-44D8-4CD3-BCA9-0281A18E8518}" srcOrd="0" destOrd="0" presId="urn:microsoft.com/office/officeart/2005/8/layout/vList2"/>
    <dgm:cxn modelId="{B52D09EA-4506-4CFC-8620-8FDE444F7D3C}" srcId="{CBEF440B-38FA-4809-86E1-48D5B9E43ED8}" destId="{171552A4-BE15-4D35-ABE5-9A33D4D88E1A}" srcOrd="3" destOrd="0" parTransId="{BABB7FBB-CEC2-43D5-BB39-34F958E14753}" sibTransId="{682D4317-B407-4358-A23A-1F9D94AD1E9C}"/>
    <dgm:cxn modelId="{E1951289-068C-420D-AFD9-D89CB9FC3701}" srcId="{CBEF440B-38FA-4809-86E1-48D5B9E43ED8}" destId="{ABF865FF-35CB-421A-B072-4700300D2CDB}" srcOrd="1" destOrd="0" parTransId="{C0C2DFC3-A61A-445C-A19D-73BEA8199DB3}" sibTransId="{13BF6681-4086-47AC-A8BB-1FB377BF1E89}"/>
    <dgm:cxn modelId="{B7E1B50C-FD2E-4A52-84B3-E551A52E665C}" type="presOf" srcId="{327C02FD-22B8-457E-8D50-F9CE6C8FD153}" destId="{A6C3217E-8E08-4ECE-8FD4-BDBAE780E6B1}" srcOrd="0" destOrd="0" presId="urn:microsoft.com/office/officeart/2005/8/layout/vList2"/>
    <dgm:cxn modelId="{C2A04B18-1865-4758-9DFF-A3F0E608F271}" srcId="{CBEF440B-38FA-4809-86E1-48D5B9E43ED8}" destId="{A3EB7AFB-757F-4280-A680-1E60E1D723C2}" srcOrd="0" destOrd="0" parTransId="{7B010A99-BB6C-40AF-8183-337D2569EA92}" sibTransId="{E3FBF213-1AFA-4F64-8BA3-054B9C6F9D74}"/>
    <dgm:cxn modelId="{011DD6E6-125D-4BC7-8D92-F72E991042AA}" type="presOf" srcId="{171552A4-BE15-4D35-ABE5-9A33D4D88E1A}" destId="{25B3E82B-9F9C-45AC-BD7F-407C47C022B9}" srcOrd="0" destOrd="0" presId="urn:microsoft.com/office/officeart/2005/8/layout/vList2"/>
    <dgm:cxn modelId="{A8AB8C85-485F-4BBB-A82D-CF8E64B079FE}" type="presOf" srcId="{CBEF440B-38FA-4809-86E1-48D5B9E43ED8}" destId="{56D0B541-A5BC-410D-AE95-8DC9AE682542}" srcOrd="0" destOrd="0" presId="urn:microsoft.com/office/officeart/2005/8/layout/vList2"/>
    <dgm:cxn modelId="{3E35FB13-28F3-47F8-AD45-825969704180}" srcId="{CBEF440B-38FA-4809-86E1-48D5B9E43ED8}" destId="{327C02FD-22B8-457E-8D50-F9CE6C8FD153}" srcOrd="2" destOrd="0" parTransId="{2F691779-9637-47EE-ACFE-D274BD0A9740}" sibTransId="{FF9A65CD-E47D-4A80-B231-AD6545AC58FB}"/>
    <dgm:cxn modelId="{7B7D1740-6638-47BD-B15C-3E06D4770EBD}" type="presParOf" srcId="{56D0B541-A5BC-410D-AE95-8DC9AE682542}" destId="{5C21D352-44D8-4CD3-BCA9-0281A18E8518}" srcOrd="0" destOrd="0" presId="urn:microsoft.com/office/officeart/2005/8/layout/vList2"/>
    <dgm:cxn modelId="{F6F474D9-A1FB-4792-AB70-AB66CBEA96AE}" type="presParOf" srcId="{56D0B541-A5BC-410D-AE95-8DC9AE682542}" destId="{DCEA5B97-8CF8-40ED-9996-FF9B1D0D6ACC}" srcOrd="1" destOrd="0" presId="urn:microsoft.com/office/officeart/2005/8/layout/vList2"/>
    <dgm:cxn modelId="{3E4168D6-2830-4FE3-9E69-150E49D3045B}" type="presParOf" srcId="{56D0B541-A5BC-410D-AE95-8DC9AE682542}" destId="{64B0E7ED-46D2-43B7-9E1F-2738CD349214}" srcOrd="2" destOrd="0" presId="urn:microsoft.com/office/officeart/2005/8/layout/vList2"/>
    <dgm:cxn modelId="{3A7C8618-7E7E-4D6B-AB33-6540AAD3F8A8}" type="presParOf" srcId="{56D0B541-A5BC-410D-AE95-8DC9AE682542}" destId="{6E784F95-086D-46EC-89A1-4C54C2BC82D3}" srcOrd="3" destOrd="0" presId="urn:microsoft.com/office/officeart/2005/8/layout/vList2"/>
    <dgm:cxn modelId="{8C7F5126-5012-4F7F-AB98-A9B7EDE36D4F}" type="presParOf" srcId="{56D0B541-A5BC-410D-AE95-8DC9AE682542}" destId="{A6C3217E-8E08-4ECE-8FD4-BDBAE780E6B1}" srcOrd="4" destOrd="0" presId="urn:microsoft.com/office/officeart/2005/8/layout/vList2"/>
    <dgm:cxn modelId="{ADFE7163-DB1F-4B42-A016-BFA2270DCB45}" type="presParOf" srcId="{56D0B541-A5BC-410D-AE95-8DC9AE682542}" destId="{361A09C3-F60C-4842-BC8B-5E99422C90A8}" srcOrd="5" destOrd="0" presId="urn:microsoft.com/office/officeart/2005/8/layout/vList2"/>
    <dgm:cxn modelId="{90562140-4876-436D-99E2-C3AD8FF3178D}" type="presParOf" srcId="{56D0B541-A5BC-410D-AE95-8DC9AE682542}" destId="{25B3E82B-9F9C-45AC-BD7F-407C47C022B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84E139B-A959-485B-83B2-9B22E44EE13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8A181E6-8F72-4A75-8A90-98411BB52C66}">
      <dgm:prSet/>
      <dgm:spPr/>
      <dgm:t>
        <a:bodyPr/>
        <a:lstStyle/>
        <a:p>
          <a:pPr rtl="0"/>
          <a:r>
            <a:rPr lang="en-US" b="1" baseline="0" smtClean="0"/>
            <a:t>Tuna &amp; Mercury</a:t>
          </a:r>
          <a:endParaRPr lang="en-US"/>
        </a:p>
      </dgm:t>
    </dgm:pt>
    <dgm:pt modelId="{F64863FF-3B00-4175-AF0F-B51D4F85B9FC}" type="parTrans" cxnId="{1D2AE669-5844-4735-BCBE-C395DB56DF6F}">
      <dgm:prSet/>
      <dgm:spPr/>
      <dgm:t>
        <a:bodyPr/>
        <a:lstStyle/>
        <a:p>
          <a:endParaRPr lang="en-US"/>
        </a:p>
      </dgm:t>
    </dgm:pt>
    <dgm:pt modelId="{706E459C-79D9-4A92-9AE7-15E78FE15BC3}" type="sibTrans" cxnId="{1D2AE669-5844-4735-BCBE-C395DB56DF6F}">
      <dgm:prSet/>
      <dgm:spPr/>
      <dgm:t>
        <a:bodyPr/>
        <a:lstStyle/>
        <a:p>
          <a:endParaRPr lang="en-US"/>
        </a:p>
      </dgm:t>
    </dgm:pt>
    <dgm:pt modelId="{37982C1A-1302-4F21-AB44-4363D2596410}" type="pres">
      <dgm:prSet presAssocID="{584E139B-A959-485B-83B2-9B22E44EE13A}" presName="linear" presStyleCnt="0">
        <dgm:presLayoutVars>
          <dgm:animLvl val="lvl"/>
          <dgm:resizeHandles val="exact"/>
        </dgm:presLayoutVars>
      </dgm:prSet>
      <dgm:spPr/>
      <dgm:t>
        <a:bodyPr/>
        <a:lstStyle/>
        <a:p>
          <a:endParaRPr lang="en-US"/>
        </a:p>
      </dgm:t>
    </dgm:pt>
    <dgm:pt modelId="{FC280DCE-4FA6-46EE-9B7C-CB29AF41247D}" type="pres">
      <dgm:prSet presAssocID="{28A181E6-8F72-4A75-8A90-98411BB52C66}" presName="parentText" presStyleLbl="node1" presStyleIdx="0" presStyleCnt="1">
        <dgm:presLayoutVars>
          <dgm:chMax val="0"/>
          <dgm:bulletEnabled val="1"/>
        </dgm:presLayoutVars>
      </dgm:prSet>
      <dgm:spPr/>
      <dgm:t>
        <a:bodyPr/>
        <a:lstStyle/>
        <a:p>
          <a:endParaRPr lang="en-US"/>
        </a:p>
      </dgm:t>
    </dgm:pt>
  </dgm:ptLst>
  <dgm:cxnLst>
    <dgm:cxn modelId="{675D0268-0307-46CF-A69C-825E6205C681}" type="presOf" srcId="{584E139B-A959-485B-83B2-9B22E44EE13A}" destId="{37982C1A-1302-4F21-AB44-4363D2596410}" srcOrd="0" destOrd="0" presId="urn:microsoft.com/office/officeart/2005/8/layout/vList2"/>
    <dgm:cxn modelId="{1D2AE669-5844-4735-BCBE-C395DB56DF6F}" srcId="{584E139B-A959-485B-83B2-9B22E44EE13A}" destId="{28A181E6-8F72-4A75-8A90-98411BB52C66}" srcOrd="0" destOrd="0" parTransId="{F64863FF-3B00-4175-AF0F-B51D4F85B9FC}" sibTransId="{706E459C-79D9-4A92-9AE7-15E78FE15BC3}"/>
    <dgm:cxn modelId="{62994BD4-28EB-40AE-A50D-CF4DBE858207}" type="presOf" srcId="{28A181E6-8F72-4A75-8A90-98411BB52C66}" destId="{FC280DCE-4FA6-46EE-9B7C-CB29AF41247D}" srcOrd="0" destOrd="0" presId="urn:microsoft.com/office/officeart/2005/8/layout/vList2"/>
    <dgm:cxn modelId="{3B208BB9-F91F-419B-AD7F-D9CAAB168F70}" type="presParOf" srcId="{37982C1A-1302-4F21-AB44-4363D2596410}" destId="{FC280DCE-4FA6-46EE-9B7C-CB29AF41247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47371E2-3E94-4951-93B0-EB8CE6A9E76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4D767B0-357B-4C91-8888-51C683A3F9B8}">
      <dgm:prSet/>
      <dgm:spPr/>
      <dgm:t>
        <a:bodyPr/>
        <a:lstStyle/>
        <a:p>
          <a:pPr algn="ctr" rtl="0"/>
          <a:r>
            <a:rPr lang="en-US" baseline="0" smtClean="0"/>
            <a:t>Tuna Burger</a:t>
          </a:r>
          <a:endParaRPr lang="en-US"/>
        </a:p>
      </dgm:t>
    </dgm:pt>
    <dgm:pt modelId="{3DEF80D3-1121-40FA-BD26-4F44E352C6D3}" type="parTrans" cxnId="{22A01C21-1680-4575-9E60-E795E3815D03}">
      <dgm:prSet/>
      <dgm:spPr/>
      <dgm:t>
        <a:bodyPr/>
        <a:lstStyle/>
        <a:p>
          <a:pPr algn="ctr"/>
          <a:endParaRPr lang="en-US"/>
        </a:p>
      </dgm:t>
    </dgm:pt>
    <dgm:pt modelId="{4A0B7BC7-640E-4835-8156-6F3B05FB6517}" type="sibTrans" cxnId="{22A01C21-1680-4575-9E60-E795E3815D03}">
      <dgm:prSet/>
      <dgm:spPr/>
      <dgm:t>
        <a:bodyPr/>
        <a:lstStyle/>
        <a:p>
          <a:pPr algn="ctr"/>
          <a:endParaRPr lang="en-US"/>
        </a:p>
      </dgm:t>
    </dgm:pt>
    <dgm:pt modelId="{CA5D2203-6CCD-444E-8D9F-5D74A188E292}" type="pres">
      <dgm:prSet presAssocID="{447371E2-3E94-4951-93B0-EB8CE6A9E761}" presName="linear" presStyleCnt="0">
        <dgm:presLayoutVars>
          <dgm:animLvl val="lvl"/>
          <dgm:resizeHandles val="exact"/>
        </dgm:presLayoutVars>
      </dgm:prSet>
      <dgm:spPr/>
      <dgm:t>
        <a:bodyPr/>
        <a:lstStyle/>
        <a:p>
          <a:endParaRPr lang="en-US"/>
        </a:p>
      </dgm:t>
    </dgm:pt>
    <dgm:pt modelId="{8ECFA7C8-5013-435B-B15F-4863167F10FD}" type="pres">
      <dgm:prSet presAssocID="{F4D767B0-357B-4C91-8888-51C683A3F9B8}" presName="parentText" presStyleLbl="node1" presStyleIdx="0" presStyleCnt="1" custLinFactNeighborX="3953" custLinFactNeighborY="-34751">
        <dgm:presLayoutVars>
          <dgm:chMax val="0"/>
          <dgm:bulletEnabled val="1"/>
        </dgm:presLayoutVars>
      </dgm:prSet>
      <dgm:spPr/>
      <dgm:t>
        <a:bodyPr/>
        <a:lstStyle/>
        <a:p>
          <a:endParaRPr lang="en-US"/>
        </a:p>
      </dgm:t>
    </dgm:pt>
  </dgm:ptLst>
  <dgm:cxnLst>
    <dgm:cxn modelId="{6F607CED-66DB-4DBB-A6F2-996EFBCA40AC}" type="presOf" srcId="{447371E2-3E94-4951-93B0-EB8CE6A9E761}" destId="{CA5D2203-6CCD-444E-8D9F-5D74A188E292}" srcOrd="0" destOrd="0" presId="urn:microsoft.com/office/officeart/2005/8/layout/vList2"/>
    <dgm:cxn modelId="{22A01C21-1680-4575-9E60-E795E3815D03}" srcId="{447371E2-3E94-4951-93B0-EB8CE6A9E761}" destId="{F4D767B0-357B-4C91-8888-51C683A3F9B8}" srcOrd="0" destOrd="0" parTransId="{3DEF80D3-1121-40FA-BD26-4F44E352C6D3}" sibTransId="{4A0B7BC7-640E-4835-8156-6F3B05FB6517}"/>
    <dgm:cxn modelId="{96F14DB9-7595-4B40-8982-83B41565D66E}" type="presOf" srcId="{F4D767B0-357B-4C91-8888-51C683A3F9B8}" destId="{8ECFA7C8-5013-435B-B15F-4863167F10FD}" srcOrd="0" destOrd="0" presId="urn:microsoft.com/office/officeart/2005/8/layout/vList2"/>
    <dgm:cxn modelId="{D4BF6D2F-F3DD-4C73-BD4B-4EA606547142}" type="presParOf" srcId="{CA5D2203-6CCD-444E-8D9F-5D74A188E292}" destId="{8ECFA7C8-5013-435B-B15F-4863167F10F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C49002E-9CB3-4911-96A3-68E9DB93B666}"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84C65822-C3B4-4E91-817C-25ED32E4F4AD}">
      <dgm:prSet/>
      <dgm:spPr/>
      <dgm:t>
        <a:bodyPr/>
        <a:lstStyle/>
        <a:p>
          <a:pPr rtl="0"/>
          <a:r>
            <a:rPr lang="en-US" smtClean="0"/>
            <a:t>3 oz. single serve pouch of shelf stable wild Alaskan salad.</a:t>
          </a:r>
          <a:endParaRPr lang="en-US"/>
        </a:p>
      </dgm:t>
    </dgm:pt>
    <dgm:pt modelId="{43E0624E-269A-455D-BB40-ED6D5A495A73}" type="parTrans" cxnId="{5FD3CA13-6B0E-4572-9E7F-DFA03F04DAFC}">
      <dgm:prSet/>
      <dgm:spPr/>
      <dgm:t>
        <a:bodyPr/>
        <a:lstStyle/>
        <a:p>
          <a:endParaRPr lang="en-US"/>
        </a:p>
      </dgm:t>
    </dgm:pt>
    <dgm:pt modelId="{2AA1B755-6A22-4D25-B47F-7346FFB6D558}" type="sibTrans" cxnId="{5FD3CA13-6B0E-4572-9E7F-DFA03F04DAFC}">
      <dgm:prSet/>
      <dgm:spPr/>
      <dgm:t>
        <a:bodyPr/>
        <a:lstStyle/>
        <a:p>
          <a:endParaRPr lang="en-US"/>
        </a:p>
      </dgm:t>
    </dgm:pt>
    <dgm:pt modelId="{B708B31A-54E9-4A66-A0D1-58B425A55C36}">
      <dgm:prSet/>
      <dgm:spPr/>
      <dgm:t>
        <a:bodyPr/>
        <a:lstStyle/>
        <a:p>
          <a:pPr rtl="0"/>
          <a:r>
            <a:rPr lang="en-US" smtClean="0"/>
            <a:t>1000 mg of omega-3 fats, 13 grams of protein and over 100% of the RDA for Vitamin D and all for only 120 calories!</a:t>
          </a:r>
          <a:endParaRPr lang="en-US"/>
        </a:p>
      </dgm:t>
    </dgm:pt>
    <dgm:pt modelId="{0E44BC4B-CAA1-4B96-8DAE-C7E8E04EE074}" type="parTrans" cxnId="{FD809FA3-9B6D-4F7D-ABD6-AF904B71AE26}">
      <dgm:prSet/>
      <dgm:spPr/>
      <dgm:t>
        <a:bodyPr/>
        <a:lstStyle/>
        <a:p>
          <a:endParaRPr lang="en-US"/>
        </a:p>
      </dgm:t>
    </dgm:pt>
    <dgm:pt modelId="{D117DC12-2D26-448D-9352-004FD711C719}" type="sibTrans" cxnId="{FD809FA3-9B6D-4F7D-ABD6-AF904B71AE26}">
      <dgm:prSet/>
      <dgm:spPr/>
      <dgm:t>
        <a:bodyPr/>
        <a:lstStyle/>
        <a:p>
          <a:endParaRPr lang="en-US"/>
        </a:p>
      </dgm:t>
    </dgm:pt>
    <dgm:pt modelId="{E9E090E7-916E-4CBC-B03D-0C52E82CA4B6}" type="pres">
      <dgm:prSet presAssocID="{DC49002E-9CB3-4911-96A3-68E9DB93B666}" presName="Name0" presStyleCnt="0">
        <dgm:presLayoutVars>
          <dgm:chPref val="3"/>
          <dgm:dir/>
          <dgm:animLvl val="lvl"/>
          <dgm:resizeHandles/>
        </dgm:presLayoutVars>
      </dgm:prSet>
      <dgm:spPr/>
      <dgm:t>
        <a:bodyPr/>
        <a:lstStyle/>
        <a:p>
          <a:endParaRPr lang="en-US"/>
        </a:p>
      </dgm:t>
    </dgm:pt>
    <dgm:pt modelId="{825A0AFD-CD32-42E7-99A4-77DFD4591094}" type="pres">
      <dgm:prSet presAssocID="{84C65822-C3B4-4E91-817C-25ED32E4F4AD}" presName="horFlow" presStyleCnt="0"/>
      <dgm:spPr/>
    </dgm:pt>
    <dgm:pt modelId="{342D41FC-D417-4B3D-A100-84962F0EBC6E}" type="pres">
      <dgm:prSet presAssocID="{84C65822-C3B4-4E91-817C-25ED32E4F4AD}" presName="bigChev" presStyleLbl="node1" presStyleIdx="0" presStyleCnt="2"/>
      <dgm:spPr/>
      <dgm:t>
        <a:bodyPr/>
        <a:lstStyle/>
        <a:p>
          <a:endParaRPr lang="en-US"/>
        </a:p>
      </dgm:t>
    </dgm:pt>
    <dgm:pt modelId="{49184ED1-1284-4726-B364-ACA012A437F1}" type="pres">
      <dgm:prSet presAssocID="{84C65822-C3B4-4E91-817C-25ED32E4F4AD}" presName="vSp" presStyleCnt="0"/>
      <dgm:spPr/>
    </dgm:pt>
    <dgm:pt modelId="{F6CCBF4C-345D-4625-9E3B-D728A143FD51}" type="pres">
      <dgm:prSet presAssocID="{B708B31A-54E9-4A66-A0D1-58B425A55C36}" presName="horFlow" presStyleCnt="0"/>
      <dgm:spPr/>
    </dgm:pt>
    <dgm:pt modelId="{1074792F-193D-450A-B83A-D8EA6CC05D31}" type="pres">
      <dgm:prSet presAssocID="{B708B31A-54E9-4A66-A0D1-58B425A55C36}" presName="bigChev" presStyleLbl="node1" presStyleIdx="1" presStyleCnt="2"/>
      <dgm:spPr/>
      <dgm:t>
        <a:bodyPr/>
        <a:lstStyle/>
        <a:p>
          <a:endParaRPr lang="en-US"/>
        </a:p>
      </dgm:t>
    </dgm:pt>
  </dgm:ptLst>
  <dgm:cxnLst>
    <dgm:cxn modelId="{5FD3CA13-6B0E-4572-9E7F-DFA03F04DAFC}" srcId="{DC49002E-9CB3-4911-96A3-68E9DB93B666}" destId="{84C65822-C3B4-4E91-817C-25ED32E4F4AD}" srcOrd="0" destOrd="0" parTransId="{43E0624E-269A-455D-BB40-ED6D5A495A73}" sibTransId="{2AA1B755-6A22-4D25-B47F-7346FFB6D558}"/>
    <dgm:cxn modelId="{78A7A30F-22CC-462F-8390-84AF8D79ACB8}" type="presOf" srcId="{B708B31A-54E9-4A66-A0D1-58B425A55C36}" destId="{1074792F-193D-450A-B83A-D8EA6CC05D31}" srcOrd="0" destOrd="0" presId="urn:microsoft.com/office/officeart/2005/8/layout/lProcess3"/>
    <dgm:cxn modelId="{51D4CBDB-1EA6-4209-828A-EFD219E5A9FB}" type="presOf" srcId="{84C65822-C3B4-4E91-817C-25ED32E4F4AD}" destId="{342D41FC-D417-4B3D-A100-84962F0EBC6E}" srcOrd="0" destOrd="0" presId="urn:microsoft.com/office/officeart/2005/8/layout/lProcess3"/>
    <dgm:cxn modelId="{E1135AC7-FA0F-4BB3-BF07-7C59B7877587}" type="presOf" srcId="{DC49002E-9CB3-4911-96A3-68E9DB93B666}" destId="{E9E090E7-916E-4CBC-B03D-0C52E82CA4B6}" srcOrd="0" destOrd="0" presId="urn:microsoft.com/office/officeart/2005/8/layout/lProcess3"/>
    <dgm:cxn modelId="{FD809FA3-9B6D-4F7D-ABD6-AF904B71AE26}" srcId="{DC49002E-9CB3-4911-96A3-68E9DB93B666}" destId="{B708B31A-54E9-4A66-A0D1-58B425A55C36}" srcOrd="1" destOrd="0" parTransId="{0E44BC4B-CAA1-4B96-8DAE-C7E8E04EE074}" sibTransId="{D117DC12-2D26-448D-9352-004FD711C719}"/>
    <dgm:cxn modelId="{01E1A5D2-694E-4557-9184-A92B10FAFD4D}" type="presParOf" srcId="{E9E090E7-916E-4CBC-B03D-0C52E82CA4B6}" destId="{825A0AFD-CD32-42E7-99A4-77DFD4591094}" srcOrd="0" destOrd="0" presId="urn:microsoft.com/office/officeart/2005/8/layout/lProcess3"/>
    <dgm:cxn modelId="{F860F8AB-B675-4308-B591-7EFCC2DDBFAD}" type="presParOf" srcId="{825A0AFD-CD32-42E7-99A4-77DFD4591094}" destId="{342D41FC-D417-4B3D-A100-84962F0EBC6E}" srcOrd="0" destOrd="0" presId="urn:microsoft.com/office/officeart/2005/8/layout/lProcess3"/>
    <dgm:cxn modelId="{64B95BC8-C453-4F44-9750-235C12598C77}" type="presParOf" srcId="{E9E090E7-916E-4CBC-B03D-0C52E82CA4B6}" destId="{49184ED1-1284-4726-B364-ACA012A437F1}" srcOrd="1" destOrd="0" presId="urn:microsoft.com/office/officeart/2005/8/layout/lProcess3"/>
    <dgm:cxn modelId="{1C5F5379-6CDA-47AF-82E0-500582755A30}" type="presParOf" srcId="{E9E090E7-916E-4CBC-B03D-0C52E82CA4B6}" destId="{F6CCBF4C-345D-4625-9E3B-D728A143FD51}" srcOrd="2" destOrd="0" presId="urn:microsoft.com/office/officeart/2005/8/layout/lProcess3"/>
    <dgm:cxn modelId="{E06930B3-80FF-4D65-B4CA-4D4E01D42CC9}" type="presParOf" srcId="{F6CCBF4C-345D-4625-9E3B-D728A143FD51}" destId="{1074792F-193D-450A-B83A-D8EA6CC05D31}"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DA954D-60AE-4559-B529-B21C0664990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655BEA8-9C14-4853-9032-679F867E0668}">
      <dgm:prSet/>
      <dgm:spPr/>
      <dgm:t>
        <a:bodyPr/>
        <a:lstStyle/>
        <a:p>
          <a:pPr rtl="0"/>
          <a:r>
            <a:rPr lang="en-US" baseline="0" smtClean="0"/>
            <a:t>Impact of Brain Chemistry on Health</a:t>
          </a:r>
          <a:endParaRPr lang="en-US"/>
        </a:p>
      </dgm:t>
    </dgm:pt>
    <dgm:pt modelId="{53FDD7F3-6339-43DC-B146-F2FA9D2DE013}" type="parTrans" cxnId="{16752D00-F549-4294-94A2-2B1A2D482FDF}">
      <dgm:prSet/>
      <dgm:spPr/>
      <dgm:t>
        <a:bodyPr/>
        <a:lstStyle/>
        <a:p>
          <a:endParaRPr lang="en-US"/>
        </a:p>
      </dgm:t>
    </dgm:pt>
    <dgm:pt modelId="{62E1E689-45DC-4625-9BF1-BCEEEB5021D0}" type="sibTrans" cxnId="{16752D00-F549-4294-94A2-2B1A2D482FDF}">
      <dgm:prSet/>
      <dgm:spPr/>
      <dgm:t>
        <a:bodyPr/>
        <a:lstStyle/>
        <a:p>
          <a:endParaRPr lang="en-US"/>
        </a:p>
      </dgm:t>
    </dgm:pt>
    <dgm:pt modelId="{DA6A3F3E-B2DE-4282-BF77-947F745C553B}" type="pres">
      <dgm:prSet presAssocID="{CFDA954D-60AE-4559-B529-B21C0664990B}" presName="linear" presStyleCnt="0">
        <dgm:presLayoutVars>
          <dgm:animLvl val="lvl"/>
          <dgm:resizeHandles val="exact"/>
        </dgm:presLayoutVars>
      </dgm:prSet>
      <dgm:spPr/>
      <dgm:t>
        <a:bodyPr/>
        <a:lstStyle/>
        <a:p>
          <a:endParaRPr lang="en-US"/>
        </a:p>
      </dgm:t>
    </dgm:pt>
    <dgm:pt modelId="{FD98130F-4500-4DFF-9EE3-DAC599AE3D49}" type="pres">
      <dgm:prSet presAssocID="{B655BEA8-9C14-4853-9032-679F867E0668}" presName="parentText" presStyleLbl="node1" presStyleIdx="0" presStyleCnt="1">
        <dgm:presLayoutVars>
          <dgm:chMax val="0"/>
          <dgm:bulletEnabled val="1"/>
        </dgm:presLayoutVars>
      </dgm:prSet>
      <dgm:spPr/>
      <dgm:t>
        <a:bodyPr/>
        <a:lstStyle/>
        <a:p>
          <a:endParaRPr lang="en-US"/>
        </a:p>
      </dgm:t>
    </dgm:pt>
  </dgm:ptLst>
  <dgm:cxnLst>
    <dgm:cxn modelId="{6D72592A-BEEE-4202-B0EB-BAF8DD418478}" type="presOf" srcId="{B655BEA8-9C14-4853-9032-679F867E0668}" destId="{FD98130F-4500-4DFF-9EE3-DAC599AE3D49}" srcOrd="0" destOrd="0" presId="urn:microsoft.com/office/officeart/2005/8/layout/vList2"/>
    <dgm:cxn modelId="{AAD083D6-33B5-4261-AF08-A89AEB1CE966}" type="presOf" srcId="{CFDA954D-60AE-4559-B529-B21C0664990B}" destId="{DA6A3F3E-B2DE-4282-BF77-947F745C553B}" srcOrd="0" destOrd="0" presId="urn:microsoft.com/office/officeart/2005/8/layout/vList2"/>
    <dgm:cxn modelId="{16752D00-F549-4294-94A2-2B1A2D482FDF}" srcId="{CFDA954D-60AE-4559-B529-B21C0664990B}" destId="{B655BEA8-9C14-4853-9032-679F867E0668}" srcOrd="0" destOrd="0" parTransId="{53FDD7F3-6339-43DC-B146-F2FA9D2DE013}" sibTransId="{62E1E689-45DC-4625-9BF1-BCEEEB5021D0}"/>
    <dgm:cxn modelId="{FD5C6F7E-5C3A-4AD3-90AF-2DDE54862275}" type="presParOf" srcId="{DA6A3F3E-B2DE-4282-BF77-947F745C553B}" destId="{FD98130F-4500-4DFF-9EE3-DAC599AE3D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7F8FB54-70E1-446B-8231-5CB8C67911C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91B2262-68A0-4111-90FC-CC4B37D2CF74}">
      <dgm:prSet/>
      <dgm:spPr/>
      <dgm:t>
        <a:bodyPr/>
        <a:lstStyle/>
        <a:p>
          <a:pPr rtl="0"/>
          <a:r>
            <a:rPr lang="en-US" smtClean="0"/>
            <a:t>Improve your mood and can help you to lose weight</a:t>
          </a:r>
          <a:endParaRPr lang="en-US"/>
        </a:p>
      </dgm:t>
    </dgm:pt>
    <dgm:pt modelId="{E726DF31-2AE8-4A0A-9B97-F9B91546A68D}" type="parTrans" cxnId="{01D44499-8242-4D04-BB4A-FEB51930FB66}">
      <dgm:prSet/>
      <dgm:spPr/>
      <dgm:t>
        <a:bodyPr/>
        <a:lstStyle/>
        <a:p>
          <a:endParaRPr lang="en-US"/>
        </a:p>
      </dgm:t>
    </dgm:pt>
    <dgm:pt modelId="{E1AC8799-D7C6-414B-A435-12184384863A}" type="sibTrans" cxnId="{01D44499-8242-4D04-BB4A-FEB51930FB66}">
      <dgm:prSet/>
      <dgm:spPr/>
      <dgm:t>
        <a:bodyPr/>
        <a:lstStyle/>
        <a:p>
          <a:endParaRPr lang="en-US"/>
        </a:p>
      </dgm:t>
    </dgm:pt>
    <dgm:pt modelId="{E31DB1FB-BF6B-4662-ACE9-645EC5CBF4CA}">
      <dgm:prSet/>
      <dgm:spPr/>
      <dgm:t>
        <a:bodyPr/>
        <a:lstStyle/>
        <a:p>
          <a:pPr rtl="0"/>
          <a:r>
            <a:rPr lang="en-US" smtClean="0"/>
            <a:t>ALA (flaxseeds, walnuts, canola oil, leafy greens or soy) help lower heart disease risk</a:t>
          </a:r>
          <a:endParaRPr lang="en-US"/>
        </a:p>
      </dgm:t>
    </dgm:pt>
    <dgm:pt modelId="{05581A76-7FFE-4B12-9651-0F5E3A6261B0}" type="parTrans" cxnId="{3123CB8E-45FA-43E8-BA3F-938B1006E646}">
      <dgm:prSet/>
      <dgm:spPr/>
      <dgm:t>
        <a:bodyPr/>
        <a:lstStyle/>
        <a:p>
          <a:endParaRPr lang="en-US"/>
        </a:p>
      </dgm:t>
    </dgm:pt>
    <dgm:pt modelId="{1362D3DD-968C-4CE3-B5D3-2C753B04C4D5}" type="sibTrans" cxnId="{3123CB8E-45FA-43E8-BA3F-938B1006E646}">
      <dgm:prSet/>
      <dgm:spPr/>
      <dgm:t>
        <a:bodyPr/>
        <a:lstStyle/>
        <a:p>
          <a:endParaRPr lang="en-US"/>
        </a:p>
      </dgm:t>
    </dgm:pt>
    <dgm:pt modelId="{54247B1C-9D4D-4888-9DA9-D777059A7F98}">
      <dgm:prSet/>
      <dgm:spPr/>
      <dgm:t>
        <a:bodyPr/>
        <a:lstStyle/>
        <a:p>
          <a:pPr rtl="0"/>
          <a:r>
            <a:rPr lang="en-US" smtClean="0"/>
            <a:t>EPA and DHA help improve mood (Fatty fish- salmon, herring, lake trout, anchovies and sardines) or Fish Oil or foods fortified with DHA</a:t>
          </a:r>
          <a:endParaRPr lang="en-US"/>
        </a:p>
      </dgm:t>
    </dgm:pt>
    <dgm:pt modelId="{F3AA112C-7BD8-4A9A-BF39-5BF7BDFE0C37}" type="parTrans" cxnId="{2AAB9CE9-72E6-4B1F-92F4-F6A4D5927511}">
      <dgm:prSet/>
      <dgm:spPr/>
      <dgm:t>
        <a:bodyPr/>
        <a:lstStyle/>
        <a:p>
          <a:endParaRPr lang="en-US"/>
        </a:p>
      </dgm:t>
    </dgm:pt>
    <dgm:pt modelId="{A73FA6E0-5877-40DF-9348-67087249ADEC}" type="sibTrans" cxnId="{2AAB9CE9-72E6-4B1F-92F4-F6A4D5927511}">
      <dgm:prSet/>
      <dgm:spPr/>
      <dgm:t>
        <a:bodyPr/>
        <a:lstStyle/>
        <a:p>
          <a:endParaRPr lang="en-US"/>
        </a:p>
      </dgm:t>
    </dgm:pt>
    <dgm:pt modelId="{511E30E2-CB86-4269-9F48-9C4708BBB470}">
      <dgm:prSet/>
      <dgm:spPr/>
      <dgm:t>
        <a:bodyPr/>
        <a:lstStyle/>
        <a:p>
          <a:pPr rtl="0"/>
          <a:r>
            <a:rPr lang="en-US" dirty="0" smtClean="0"/>
            <a:t>Goal: 200 mg of DHA per day</a:t>
          </a:r>
          <a:endParaRPr lang="en-US" dirty="0"/>
        </a:p>
      </dgm:t>
    </dgm:pt>
    <dgm:pt modelId="{D9701478-4AE6-4C94-8DFF-3AE1D85EF0A3}" type="parTrans" cxnId="{B46B4D46-39D8-48AB-A27D-6C72B1EBE488}">
      <dgm:prSet/>
      <dgm:spPr/>
      <dgm:t>
        <a:bodyPr/>
        <a:lstStyle/>
        <a:p>
          <a:endParaRPr lang="en-US"/>
        </a:p>
      </dgm:t>
    </dgm:pt>
    <dgm:pt modelId="{5A973234-07A9-45E9-AC1C-9F1E7726FBE8}" type="sibTrans" cxnId="{B46B4D46-39D8-48AB-A27D-6C72B1EBE488}">
      <dgm:prSet/>
      <dgm:spPr/>
      <dgm:t>
        <a:bodyPr/>
        <a:lstStyle/>
        <a:p>
          <a:endParaRPr lang="en-US"/>
        </a:p>
      </dgm:t>
    </dgm:pt>
    <dgm:pt modelId="{90626CFF-CCAB-4CCF-9AAD-99A0BF861151}" type="pres">
      <dgm:prSet presAssocID="{17F8FB54-70E1-446B-8231-5CB8C67911CD}" presName="linearFlow" presStyleCnt="0">
        <dgm:presLayoutVars>
          <dgm:dir/>
          <dgm:resizeHandles val="exact"/>
        </dgm:presLayoutVars>
      </dgm:prSet>
      <dgm:spPr/>
      <dgm:t>
        <a:bodyPr/>
        <a:lstStyle/>
        <a:p>
          <a:endParaRPr lang="en-US"/>
        </a:p>
      </dgm:t>
    </dgm:pt>
    <dgm:pt modelId="{3FFEFC58-858A-4A04-9E9B-1549BA82FA05}" type="pres">
      <dgm:prSet presAssocID="{691B2262-68A0-4111-90FC-CC4B37D2CF74}" presName="composite" presStyleCnt="0"/>
      <dgm:spPr/>
    </dgm:pt>
    <dgm:pt modelId="{5BFD941E-3AB8-4633-B567-BA37F9240BA7}" type="pres">
      <dgm:prSet presAssocID="{691B2262-68A0-4111-90FC-CC4B37D2CF74}" presName="imgShp" presStyleLbl="fgImgPlace1" presStyleIdx="0" presStyleCnt="4" custLinFactNeighborX="-47971" custLinFactNeighborY="13790"/>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0F2CC5B9-8A54-4D49-9555-FB226973D949}" type="pres">
      <dgm:prSet presAssocID="{691B2262-68A0-4111-90FC-CC4B37D2CF74}" presName="txShp" presStyleLbl="node1" presStyleIdx="0" presStyleCnt="4">
        <dgm:presLayoutVars>
          <dgm:bulletEnabled val="1"/>
        </dgm:presLayoutVars>
      </dgm:prSet>
      <dgm:spPr/>
      <dgm:t>
        <a:bodyPr/>
        <a:lstStyle/>
        <a:p>
          <a:endParaRPr lang="en-US"/>
        </a:p>
      </dgm:t>
    </dgm:pt>
    <dgm:pt modelId="{4E42AD7E-896A-4884-ABB6-D6450B99A010}" type="pres">
      <dgm:prSet presAssocID="{E1AC8799-D7C6-414B-A435-12184384863A}" presName="spacing" presStyleCnt="0"/>
      <dgm:spPr/>
    </dgm:pt>
    <dgm:pt modelId="{D2CC6074-6361-409F-9CD4-0B6D29E390D4}" type="pres">
      <dgm:prSet presAssocID="{E31DB1FB-BF6B-4662-ACE9-645EC5CBF4CA}" presName="composite" presStyleCnt="0"/>
      <dgm:spPr/>
    </dgm:pt>
    <dgm:pt modelId="{2CE940F7-40CC-4ED8-B741-B53314A0BB8B}" type="pres">
      <dgm:prSet presAssocID="{E31DB1FB-BF6B-4662-ACE9-645EC5CBF4CA}" presName="imgShp" presStyleLbl="fgImgPlace1" presStyleIdx="1" presStyleCnt="4" custLinFactNeighborX="-47971" custLinFactNeighborY="293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089889E0-D3FF-4AC5-B654-1064C2A07BD8}" type="pres">
      <dgm:prSet presAssocID="{E31DB1FB-BF6B-4662-ACE9-645EC5CBF4CA}" presName="txShp" presStyleLbl="node1" presStyleIdx="1" presStyleCnt="4">
        <dgm:presLayoutVars>
          <dgm:bulletEnabled val="1"/>
        </dgm:presLayoutVars>
      </dgm:prSet>
      <dgm:spPr/>
      <dgm:t>
        <a:bodyPr/>
        <a:lstStyle/>
        <a:p>
          <a:endParaRPr lang="en-US"/>
        </a:p>
      </dgm:t>
    </dgm:pt>
    <dgm:pt modelId="{F3DA578C-7BC2-4FDB-B9D2-D00183261237}" type="pres">
      <dgm:prSet presAssocID="{1362D3DD-968C-4CE3-B5D3-2C753B04C4D5}" presName="spacing" presStyleCnt="0"/>
      <dgm:spPr/>
    </dgm:pt>
    <dgm:pt modelId="{3A19EC5A-8F3F-4CE8-85CB-5970798D3305}" type="pres">
      <dgm:prSet presAssocID="{54247B1C-9D4D-4888-9DA9-D777059A7F98}" presName="composite" presStyleCnt="0"/>
      <dgm:spPr/>
    </dgm:pt>
    <dgm:pt modelId="{1AB7E8AE-33C8-441E-800D-B0F1E255A46F}" type="pres">
      <dgm:prSet presAssocID="{54247B1C-9D4D-4888-9DA9-D777059A7F98}"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7544D174-EEA8-4228-A7A1-55B91A4AC862}" type="pres">
      <dgm:prSet presAssocID="{54247B1C-9D4D-4888-9DA9-D777059A7F98}" presName="txShp" presStyleLbl="node1" presStyleIdx="2" presStyleCnt="4">
        <dgm:presLayoutVars>
          <dgm:bulletEnabled val="1"/>
        </dgm:presLayoutVars>
      </dgm:prSet>
      <dgm:spPr/>
      <dgm:t>
        <a:bodyPr/>
        <a:lstStyle/>
        <a:p>
          <a:endParaRPr lang="en-US"/>
        </a:p>
      </dgm:t>
    </dgm:pt>
    <dgm:pt modelId="{EC2EB9FB-E46B-4896-9667-7019AD8F497F}" type="pres">
      <dgm:prSet presAssocID="{A73FA6E0-5877-40DF-9348-67087249ADEC}" presName="spacing" presStyleCnt="0"/>
      <dgm:spPr/>
    </dgm:pt>
    <dgm:pt modelId="{268380ED-BDA2-4CE0-AFF3-F250DEE86900}" type="pres">
      <dgm:prSet presAssocID="{511E30E2-CB86-4269-9F48-9C4708BBB470}" presName="composite" presStyleCnt="0"/>
      <dgm:spPr/>
    </dgm:pt>
    <dgm:pt modelId="{621816E3-978A-4900-8ED1-F768CC1B8846}" type="pres">
      <dgm:prSet presAssocID="{511E30E2-CB86-4269-9F48-9C4708BBB470}" presName="imgShp" presStyleLbl="fgImgPlace1" presStyleIdx="3" presStyleCnt="4"/>
      <dgm:spPr/>
    </dgm:pt>
    <dgm:pt modelId="{04873F24-257E-4244-B7AB-5585127FE61D}" type="pres">
      <dgm:prSet presAssocID="{511E30E2-CB86-4269-9F48-9C4708BBB470}" presName="txShp" presStyleLbl="node1" presStyleIdx="3" presStyleCnt="4" custScaleY="87197">
        <dgm:presLayoutVars>
          <dgm:bulletEnabled val="1"/>
        </dgm:presLayoutVars>
      </dgm:prSet>
      <dgm:spPr/>
      <dgm:t>
        <a:bodyPr/>
        <a:lstStyle/>
        <a:p>
          <a:endParaRPr lang="en-US"/>
        </a:p>
      </dgm:t>
    </dgm:pt>
  </dgm:ptLst>
  <dgm:cxnLst>
    <dgm:cxn modelId="{3123CB8E-45FA-43E8-BA3F-938B1006E646}" srcId="{17F8FB54-70E1-446B-8231-5CB8C67911CD}" destId="{E31DB1FB-BF6B-4662-ACE9-645EC5CBF4CA}" srcOrd="1" destOrd="0" parTransId="{05581A76-7FFE-4B12-9651-0F5E3A6261B0}" sibTransId="{1362D3DD-968C-4CE3-B5D3-2C753B04C4D5}"/>
    <dgm:cxn modelId="{1CEDC3B7-246F-4E48-A6C3-85D615C8E20C}" type="presOf" srcId="{54247B1C-9D4D-4888-9DA9-D777059A7F98}" destId="{7544D174-EEA8-4228-A7A1-55B91A4AC862}" srcOrd="0" destOrd="0" presId="urn:microsoft.com/office/officeart/2005/8/layout/vList3"/>
    <dgm:cxn modelId="{5E470BBF-C079-423B-B7E9-205356200A41}" type="presOf" srcId="{17F8FB54-70E1-446B-8231-5CB8C67911CD}" destId="{90626CFF-CCAB-4CCF-9AAD-99A0BF861151}" srcOrd="0" destOrd="0" presId="urn:microsoft.com/office/officeart/2005/8/layout/vList3"/>
    <dgm:cxn modelId="{2AAB9CE9-72E6-4B1F-92F4-F6A4D5927511}" srcId="{17F8FB54-70E1-446B-8231-5CB8C67911CD}" destId="{54247B1C-9D4D-4888-9DA9-D777059A7F98}" srcOrd="2" destOrd="0" parTransId="{F3AA112C-7BD8-4A9A-BF39-5BF7BDFE0C37}" sibTransId="{A73FA6E0-5877-40DF-9348-67087249ADEC}"/>
    <dgm:cxn modelId="{6D3BE625-DC75-45CB-AA47-3D7CD4F0ED62}" type="presOf" srcId="{691B2262-68A0-4111-90FC-CC4B37D2CF74}" destId="{0F2CC5B9-8A54-4D49-9555-FB226973D949}" srcOrd="0" destOrd="0" presId="urn:microsoft.com/office/officeart/2005/8/layout/vList3"/>
    <dgm:cxn modelId="{12F71B5A-6D02-45AA-8D35-031895B747C1}" type="presOf" srcId="{E31DB1FB-BF6B-4662-ACE9-645EC5CBF4CA}" destId="{089889E0-D3FF-4AC5-B654-1064C2A07BD8}" srcOrd="0" destOrd="0" presId="urn:microsoft.com/office/officeart/2005/8/layout/vList3"/>
    <dgm:cxn modelId="{B46B4D46-39D8-48AB-A27D-6C72B1EBE488}" srcId="{17F8FB54-70E1-446B-8231-5CB8C67911CD}" destId="{511E30E2-CB86-4269-9F48-9C4708BBB470}" srcOrd="3" destOrd="0" parTransId="{D9701478-4AE6-4C94-8DFF-3AE1D85EF0A3}" sibTransId="{5A973234-07A9-45E9-AC1C-9F1E7726FBE8}"/>
    <dgm:cxn modelId="{24AC8545-EF33-4329-8114-06535841B71D}" type="presOf" srcId="{511E30E2-CB86-4269-9F48-9C4708BBB470}" destId="{04873F24-257E-4244-B7AB-5585127FE61D}" srcOrd="0" destOrd="0" presId="urn:microsoft.com/office/officeart/2005/8/layout/vList3"/>
    <dgm:cxn modelId="{01D44499-8242-4D04-BB4A-FEB51930FB66}" srcId="{17F8FB54-70E1-446B-8231-5CB8C67911CD}" destId="{691B2262-68A0-4111-90FC-CC4B37D2CF74}" srcOrd="0" destOrd="0" parTransId="{E726DF31-2AE8-4A0A-9B97-F9B91546A68D}" sibTransId="{E1AC8799-D7C6-414B-A435-12184384863A}"/>
    <dgm:cxn modelId="{4D9BE531-802D-490E-BB1F-DC94021D3C89}" type="presParOf" srcId="{90626CFF-CCAB-4CCF-9AAD-99A0BF861151}" destId="{3FFEFC58-858A-4A04-9E9B-1549BA82FA05}" srcOrd="0" destOrd="0" presId="urn:microsoft.com/office/officeart/2005/8/layout/vList3"/>
    <dgm:cxn modelId="{1403FC98-E0FA-4EC5-99ED-81C371AE0CD3}" type="presParOf" srcId="{3FFEFC58-858A-4A04-9E9B-1549BA82FA05}" destId="{5BFD941E-3AB8-4633-B567-BA37F9240BA7}" srcOrd="0" destOrd="0" presId="urn:microsoft.com/office/officeart/2005/8/layout/vList3"/>
    <dgm:cxn modelId="{D9020007-7571-4F36-8404-71831C22F2D8}" type="presParOf" srcId="{3FFEFC58-858A-4A04-9E9B-1549BA82FA05}" destId="{0F2CC5B9-8A54-4D49-9555-FB226973D949}" srcOrd="1" destOrd="0" presId="urn:microsoft.com/office/officeart/2005/8/layout/vList3"/>
    <dgm:cxn modelId="{8C19FA72-F65C-42BD-8709-E51108FFBACD}" type="presParOf" srcId="{90626CFF-CCAB-4CCF-9AAD-99A0BF861151}" destId="{4E42AD7E-896A-4884-ABB6-D6450B99A010}" srcOrd="1" destOrd="0" presId="urn:microsoft.com/office/officeart/2005/8/layout/vList3"/>
    <dgm:cxn modelId="{BC439299-40CE-40D8-B394-6F0C0C3ED903}" type="presParOf" srcId="{90626CFF-CCAB-4CCF-9AAD-99A0BF861151}" destId="{D2CC6074-6361-409F-9CD4-0B6D29E390D4}" srcOrd="2" destOrd="0" presId="urn:microsoft.com/office/officeart/2005/8/layout/vList3"/>
    <dgm:cxn modelId="{80326413-CB1D-4A72-AFCA-2784882A06C8}" type="presParOf" srcId="{D2CC6074-6361-409F-9CD4-0B6D29E390D4}" destId="{2CE940F7-40CC-4ED8-B741-B53314A0BB8B}" srcOrd="0" destOrd="0" presId="urn:microsoft.com/office/officeart/2005/8/layout/vList3"/>
    <dgm:cxn modelId="{2A0B2A1A-3ACA-405A-8D64-C7229FC818D9}" type="presParOf" srcId="{D2CC6074-6361-409F-9CD4-0B6D29E390D4}" destId="{089889E0-D3FF-4AC5-B654-1064C2A07BD8}" srcOrd="1" destOrd="0" presId="urn:microsoft.com/office/officeart/2005/8/layout/vList3"/>
    <dgm:cxn modelId="{159B6AB6-D356-4E18-88CA-2D996C8033EC}" type="presParOf" srcId="{90626CFF-CCAB-4CCF-9AAD-99A0BF861151}" destId="{F3DA578C-7BC2-4FDB-B9D2-D00183261237}" srcOrd="3" destOrd="0" presId="urn:microsoft.com/office/officeart/2005/8/layout/vList3"/>
    <dgm:cxn modelId="{8F89A71C-A395-4A22-B8C3-15991390298B}" type="presParOf" srcId="{90626CFF-CCAB-4CCF-9AAD-99A0BF861151}" destId="{3A19EC5A-8F3F-4CE8-85CB-5970798D3305}" srcOrd="4" destOrd="0" presId="urn:microsoft.com/office/officeart/2005/8/layout/vList3"/>
    <dgm:cxn modelId="{199DAC95-BFC2-482A-917A-9DE64F15FE23}" type="presParOf" srcId="{3A19EC5A-8F3F-4CE8-85CB-5970798D3305}" destId="{1AB7E8AE-33C8-441E-800D-B0F1E255A46F}" srcOrd="0" destOrd="0" presId="urn:microsoft.com/office/officeart/2005/8/layout/vList3"/>
    <dgm:cxn modelId="{489FAADF-A726-4B6A-A502-75B9BA5A8BAD}" type="presParOf" srcId="{3A19EC5A-8F3F-4CE8-85CB-5970798D3305}" destId="{7544D174-EEA8-4228-A7A1-55B91A4AC862}" srcOrd="1" destOrd="0" presId="urn:microsoft.com/office/officeart/2005/8/layout/vList3"/>
    <dgm:cxn modelId="{B622B0A5-9E44-4C50-B43B-059738E93D0E}" type="presParOf" srcId="{90626CFF-CCAB-4CCF-9AAD-99A0BF861151}" destId="{EC2EB9FB-E46B-4896-9667-7019AD8F497F}" srcOrd="5" destOrd="0" presId="urn:microsoft.com/office/officeart/2005/8/layout/vList3"/>
    <dgm:cxn modelId="{49BC9928-9783-40DE-99AF-3E59C7481784}" type="presParOf" srcId="{90626CFF-CCAB-4CCF-9AAD-99A0BF861151}" destId="{268380ED-BDA2-4CE0-AFF3-F250DEE86900}" srcOrd="6" destOrd="0" presId="urn:microsoft.com/office/officeart/2005/8/layout/vList3"/>
    <dgm:cxn modelId="{B7B08AC5-9A68-4881-A01B-11BF37882099}" type="presParOf" srcId="{268380ED-BDA2-4CE0-AFF3-F250DEE86900}" destId="{621816E3-978A-4900-8ED1-F768CC1B8846}" srcOrd="0" destOrd="0" presId="urn:microsoft.com/office/officeart/2005/8/layout/vList3"/>
    <dgm:cxn modelId="{40A6D2A4-6C71-4822-B19D-48F610BD744C}" type="presParOf" srcId="{268380ED-BDA2-4CE0-AFF3-F250DEE86900}" destId="{04873F24-257E-4244-B7AB-5585127FE61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7C865A9-A37D-47B1-92A7-0797CE87BF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7F91A89-0E2A-4CA8-ABB0-598F8C98DBA0}">
      <dgm:prSet/>
      <dgm:spPr/>
      <dgm:t>
        <a:bodyPr/>
        <a:lstStyle/>
        <a:p>
          <a:pPr rtl="0"/>
          <a:r>
            <a:rPr lang="en-US" dirty="0" smtClean="0">
              <a:solidFill>
                <a:schemeClr val="tx2">
                  <a:lumMod val="90000"/>
                </a:schemeClr>
              </a:solidFill>
            </a:rPr>
            <a:t>Extra Virgin Olive Oil:</a:t>
          </a:r>
        </a:p>
        <a:p>
          <a:pPr rtl="0"/>
          <a:r>
            <a:rPr lang="en-US" dirty="0" smtClean="0"/>
            <a:t> Highest amount of monounsaturated fats. Have polyphenols- potent antioxidants and anti-inflammatory compounds &amp; high amount of oleic acid that triggers the release of potent appetite-suppressing neurochemicals, which quiet the brain’s hunger center and can delay stomach emptying and makes you feel fuller longer!</a:t>
          </a:r>
          <a:endParaRPr lang="en-US" dirty="0"/>
        </a:p>
      </dgm:t>
    </dgm:pt>
    <dgm:pt modelId="{725D8A02-02BA-4E6E-920E-FF04F7837E18}" type="parTrans" cxnId="{88151D7B-3278-434E-A078-CF4B9C39B9F2}">
      <dgm:prSet/>
      <dgm:spPr/>
      <dgm:t>
        <a:bodyPr/>
        <a:lstStyle/>
        <a:p>
          <a:endParaRPr lang="en-US"/>
        </a:p>
      </dgm:t>
    </dgm:pt>
    <dgm:pt modelId="{650C1DB1-ECDF-419C-A1EE-80F9964D31CD}" type="sibTrans" cxnId="{88151D7B-3278-434E-A078-CF4B9C39B9F2}">
      <dgm:prSet/>
      <dgm:spPr/>
      <dgm:t>
        <a:bodyPr/>
        <a:lstStyle/>
        <a:p>
          <a:endParaRPr lang="en-US"/>
        </a:p>
      </dgm:t>
    </dgm:pt>
    <dgm:pt modelId="{9861E9A0-DC73-458F-8D4B-B56D2308FB16}" type="pres">
      <dgm:prSet presAssocID="{27C865A9-A37D-47B1-92A7-0797CE87BF6F}" presName="linear" presStyleCnt="0">
        <dgm:presLayoutVars>
          <dgm:animLvl val="lvl"/>
          <dgm:resizeHandles val="exact"/>
        </dgm:presLayoutVars>
      </dgm:prSet>
      <dgm:spPr/>
      <dgm:t>
        <a:bodyPr/>
        <a:lstStyle/>
        <a:p>
          <a:endParaRPr lang="en-US"/>
        </a:p>
      </dgm:t>
    </dgm:pt>
    <dgm:pt modelId="{8AFCEF5B-886A-42F7-ACA1-D45BBA19E15B}" type="pres">
      <dgm:prSet presAssocID="{87F91A89-0E2A-4CA8-ABB0-598F8C98DBA0}" presName="parentText" presStyleLbl="node1" presStyleIdx="0" presStyleCnt="1" custLinFactNeighborX="-12618" custLinFactNeighborY="1756">
        <dgm:presLayoutVars>
          <dgm:chMax val="0"/>
          <dgm:bulletEnabled val="1"/>
        </dgm:presLayoutVars>
      </dgm:prSet>
      <dgm:spPr/>
      <dgm:t>
        <a:bodyPr/>
        <a:lstStyle/>
        <a:p>
          <a:endParaRPr lang="en-US"/>
        </a:p>
      </dgm:t>
    </dgm:pt>
  </dgm:ptLst>
  <dgm:cxnLst>
    <dgm:cxn modelId="{FB58039C-7370-433F-A2BB-5350D81D7FA8}" type="presOf" srcId="{87F91A89-0E2A-4CA8-ABB0-598F8C98DBA0}" destId="{8AFCEF5B-886A-42F7-ACA1-D45BBA19E15B}" srcOrd="0" destOrd="0" presId="urn:microsoft.com/office/officeart/2005/8/layout/vList2"/>
    <dgm:cxn modelId="{172B8CCA-4CD9-4D16-82F4-6B6FB6348F20}" type="presOf" srcId="{27C865A9-A37D-47B1-92A7-0797CE87BF6F}" destId="{9861E9A0-DC73-458F-8D4B-B56D2308FB16}" srcOrd="0" destOrd="0" presId="urn:microsoft.com/office/officeart/2005/8/layout/vList2"/>
    <dgm:cxn modelId="{88151D7B-3278-434E-A078-CF4B9C39B9F2}" srcId="{27C865A9-A37D-47B1-92A7-0797CE87BF6F}" destId="{87F91A89-0E2A-4CA8-ABB0-598F8C98DBA0}" srcOrd="0" destOrd="0" parTransId="{725D8A02-02BA-4E6E-920E-FF04F7837E18}" sibTransId="{650C1DB1-ECDF-419C-A1EE-80F9964D31CD}"/>
    <dgm:cxn modelId="{3F167765-E317-40A8-A830-B1127CDA9D13}" type="presParOf" srcId="{9861E9A0-DC73-458F-8D4B-B56D2308FB16}" destId="{8AFCEF5B-886A-42F7-ACA1-D45BBA19E15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E802458-0D2F-474B-AB1B-830ED7FE60A2}"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n-US"/>
        </a:p>
      </dgm:t>
    </dgm:pt>
    <dgm:pt modelId="{FCADE632-B1E4-4C33-BAB8-A64321DB328F}">
      <dgm:prSet/>
      <dgm:spPr/>
      <dgm:t>
        <a:bodyPr/>
        <a:lstStyle/>
        <a:p>
          <a:pPr rtl="0"/>
          <a:r>
            <a:rPr lang="en-US" dirty="0" smtClean="0"/>
            <a:t>Good source of vitamin E that seems to correspond with less cognitive decline as you age.</a:t>
          </a:r>
          <a:endParaRPr lang="en-US" dirty="0"/>
        </a:p>
      </dgm:t>
    </dgm:pt>
    <dgm:pt modelId="{E1D9CA43-E2C5-4E34-874A-FB3E95A7C327}" type="parTrans" cxnId="{49FF0F62-9B28-41F5-A3EB-0444FBB1AB64}">
      <dgm:prSet/>
      <dgm:spPr/>
      <dgm:t>
        <a:bodyPr/>
        <a:lstStyle/>
        <a:p>
          <a:endParaRPr lang="en-US"/>
        </a:p>
      </dgm:t>
    </dgm:pt>
    <dgm:pt modelId="{77B982CC-3B27-42F5-B61A-AE504BED961B}" type="sibTrans" cxnId="{49FF0F62-9B28-41F5-A3EB-0444FBB1AB64}">
      <dgm:prSet/>
      <dgm:spPr/>
      <dgm:t>
        <a:bodyPr/>
        <a:lstStyle/>
        <a:p>
          <a:endParaRPr lang="en-US"/>
        </a:p>
      </dgm:t>
    </dgm:pt>
    <dgm:pt modelId="{67CBD145-E7EC-478C-AAB6-BF2006AFE0EB}">
      <dgm:prSet/>
      <dgm:spPr/>
      <dgm:t>
        <a:bodyPr/>
        <a:lstStyle/>
        <a:p>
          <a:pPr rtl="0"/>
          <a:r>
            <a:rPr lang="en-US" smtClean="0"/>
            <a:t>Add an ounce a day to your diet.</a:t>
          </a:r>
          <a:endParaRPr lang="en-US"/>
        </a:p>
      </dgm:t>
    </dgm:pt>
    <dgm:pt modelId="{6D59B30A-FCBE-40AD-A078-ECEDC82A4CB9}" type="parTrans" cxnId="{60638769-6A67-4952-B554-0BBA2DD3B946}">
      <dgm:prSet/>
      <dgm:spPr/>
      <dgm:t>
        <a:bodyPr/>
        <a:lstStyle/>
        <a:p>
          <a:endParaRPr lang="en-US"/>
        </a:p>
      </dgm:t>
    </dgm:pt>
    <dgm:pt modelId="{2422944F-09F7-4FA6-86CE-F2C5B5FBDFD9}" type="sibTrans" cxnId="{60638769-6A67-4952-B554-0BBA2DD3B946}">
      <dgm:prSet/>
      <dgm:spPr/>
      <dgm:t>
        <a:bodyPr/>
        <a:lstStyle/>
        <a:p>
          <a:endParaRPr lang="en-US"/>
        </a:p>
      </dgm:t>
    </dgm:pt>
    <dgm:pt modelId="{CAAC2D3A-02DE-491E-A5FF-D49FD0F8A3D2}">
      <dgm:prSet/>
      <dgm:spPr/>
      <dgm:t>
        <a:bodyPr/>
        <a:lstStyle/>
        <a:p>
          <a:pPr rtl="0"/>
          <a:r>
            <a:rPr lang="en-US" smtClean="0"/>
            <a:t>Walnuts, hazelnuts, Brazil nuts, filberts, almonds, cashews, peanuts, sunflower seeds, sesame seeds, flax seed, UNHYDROGENATED nut butters</a:t>
          </a:r>
          <a:endParaRPr lang="en-US"/>
        </a:p>
      </dgm:t>
    </dgm:pt>
    <dgm:pt modelId="{394FAC18-9FB5-41BD-ADEB-8287E68F1E86}" type="parTrans" cxnId="{2EE867D8-F445-44BE-A6AC-F5064C6134D8}">
      <dgm:prSet/>
      <dgm:spPr/>
      <dgm:t>
        <a:bodyPr/>
        <a:lstStyle/>
        <a:p>
          <a:endParaRPr lang="en-US"/>
        </a:p>
      </dgm:t>
    </dgm:pt>
    <dgm:pt modelId="{960154FC-87C3-431E-AC8F-9FC25F248766}" type="sibTrans" cxnId="{2EE867D8-F445-44BE-A6AC-F5064C6134D8}">
      <dgm:prSet/>
      <dgm:spPr/>
      <dgm:t>
        <a:bodyPr/>
        <a:lstStyle/>
        <a:p>
          <a:endParaRPr lang="en-US"/>
        </a:p>
      </dgm:t>
    </dgm:pt>
    <dgm:pt modelId="{A28F21EA-C694-4022-8055-042B3F8EA771}">
      <dgm:prSet/>
      <dgm:spPr/>
      <dgm:t>
        <a:bodyPr/>
        <a:lstStyle/>
        <a:p>
          <a:pPr rtl="0"/>
          <a:r>
            <a:rPr lang="en-US" b="1" dirty="0" smtClean="0"/>
            <a:t>Nut Nutrition Data Base </a:t>
          </a:r>
          <a:r>
            <a:rPr lang="en-US" dirty="0" smtClean="0">
              <a:hlinkClick xmlns:r="http://schemas.openxmlformats.org/officeDocument/2006/relationships" r:id="rId1"/>
            </a:rPr>
            <a:t>http://www.fruitsandveggiesmorematters.org/nut-nutrition-database</a:t>
          </a:r>
          <a:r>
            <a:rPr lang="en-US" dirty="0" smtClean="0"/>
            <a:t> </a:t>
          </a:r>
          <a:endParaRPr lang="en-US" dirty="0"/>
        </a:p>
      </dgm:t>
    </dgm:pt>
    <dgm:pt modelId="{1721B10C-9D9C-4BAF-858A-61267367580C}" type="parTrans" cxnId="{BCE6D66B-A0C6-463B-9C12-ACDBABC3E329}">
      <dgm:prSet/>
      <dgm:spPr/>
      <dgm:t>
        <a:bodyPr/>
        <a:lstStyle/>
        <a:p>
          <a:endParaRPr lang="en-US"/>
        </a:p>
      </dgm:t>
    </dgm:pt>
    <dgm:pt modelId="{6989479D-13F1-4A19-99B9-5968828920F2}" type="sibTrans" cxnId="{BCE6D66B-A0C6-463B-9C12-ACDBABC3E329}">
      <dgm:prSet/>
      <dgm:spPr/>
      <dgm:t>
        <a:bodyPr/>
        <a:lstStyle/>
        <a:p>
          <a:endParaRPr lang="en-US"/>
        </a:p>
      </dgm:t>
    </dgm:pt>
    <dgm:pt modelId="{C8CAE7EE-C952-4B0D-9F74-9A24730587EF}" type="pres">
      <dgm:prSet presAssocID="{0E802458-0D2F-474B-AB1B-830ED7FE60A2}" presName="Name0" presStyleCnt="0">
        <dgm:presLayoutVars>
          <dgm:dir/>
          <dgm:animLvl val="lvl"/>
          <dgm:resizeHandles val="exact"/>
        </dgm:presLayoutVars>
      </dgm:prSet>
      <dgm:spPr/>
      <dgm:t>
        <a:bodyPr/>
        <a:lstStyle/>
        <a:p>
          <a:endParaRPr lang="en-US"/>
        </a:p>
      </dgm:t>
    </dgm:pt>
    <dgm:pt modelId="{CAFC63C5-7093-47C8-9EE2-1251A6E10BAB}" type="pres">
      <dgm:prSet presAssocID="{FCADE632-B1E4-4C33-BAB8-A64321DB328F}" presName="linNode" presStyleCnt="0"/>
      <dgm:spPr/>
      <dgm:t>
        <a:bodyPr/>
        <a:lstStyle/>
        <a:p>
          <a:endParaRPr lang="en-US"/>
        </a:p>
      </dgm:t>
    </dgm:pt>
    <dgm:pt modelId="{8B3DE2B5-C46F-4244-A013-AC0F0BED201F}" type="pres">
      <dgm:prSet presAssocID="{FCADE632-B1E4-4C33-BAB8-A64321DB328F}" presName="parentText" presStyleLbl="node1" presStyleIdx="0" presStyleCnt="3" custScaleX="277778">
        <dgm:presLayoutVars>
          <dgm:chMax val="1"/>
          <dgm:bulletEnabled val="1"/>
        </dgm:presLayoutVars>
      </dgm:prSet>
      <dgm:spPr/>
      <dgm:t>
        <a:bodyPr/>
        <a:lstStyle/>
        <a:p>
          <a:endParaRPr lang="en-US"/>
        </a:p>
      </dgm:t>
    </dgm:pt>
    <dgm:pt modelId="{95493475-8685-4879-9A1B-DCBCF53BD4C7}" type="pres">
      <dgm:prSet presAssocID="{77B982CC-3B27-42F5-B61A-AE504BED961B}" presName="sp" presStyleCnt="0"/>
      <dgm:spPr/>
      <dgm:t>
        <a:bodyPr/>
        <a:lstStyle/>
        <a:p>
          <a:endParaRPr lang="en-US"/>
        </a:p>
      </dgm:t>
    </dgm:pt>
    <dgm:pt modelId="{C0AB936C-DC0C-487E-9C91-644E1A7FB235}" type="pres">
      <dgm:prSet presAssocID="{A28F21EA-C694-4022-8055-042B3F8EA771}" presName="linNode" presStyleCnt="0"/>
      <dgm:spPr/>
      <dgm:t>
        <a:bodyPr/>
        <a:lstStyle/>
        <a:p>
          <a:endParaRPr lang="en-US"/>
        </a:p>
      </dgm:t>
    </dgm:pt>
    <dgm:pt modelId="{7ABE58DB-A524-4069-9E25-2F414C1BED0B}" type="pres">
      <dgm:prSet presAssocID="{A28F21EA-C694-4022-8055-042B3F8EA771}" presName="parentText" presStyleLbl="node1" presStyleIdx="1" presStyleCnt="3" custScaleX="277778">
        <dgm:presLayoutVars>
          <dgm:chMax val="1"/>
          <dgm:bulletEnabled val="1"/>
        </dgm:presLayoutVars>
      </dgm:prSet>
      <dgm:spPr/>
      <dgm:t>
        <a:bodyPr/>
        <a:lstStyle/>
        <a:p>
          <a:endParaRPr lang="en-US"/>
        </a:p>
      </dgm:t>
    </dgm:pt>
    <dgm:pt modelId="{740D687E-50E7-4C44-B8EF-DAF8A9C83971}" type="pres">
      <dgm:prSet presAssocID="{6989479D-13F1-4A19-99B9-5968828920F2}" presName="sp" presStyleCnt="0"/>
      <dgm:spPr/>
      <dgm:t>
        <a:bodyPr/>
        <a:lstStyle/>
        <a:p>
          <a:endParaRPr lang="en-US"/>
        </a:p>
      </dgm:t>
    </dgm:pt>
    <dgm:pt modelId="{B2848449-1D26-4901-9FF6-A1BBADE756DB}" type="pres">
      <dgm:prSet presAssocID="{67CBD145-E7EC-478C-AAB6-BF2006AFE0EB}" presName="linNode" presStyleCnt="0"/>
      <dgm:spPr/>
      <dgm:t>
        <a:bodyPr/>
        <a:lstStyle/>
        <a:p>
          <a:endParaRPr lang="en-US"/>
        </a:p>
      </dgm:t>
    </dgm:pt>
    <dgm:pt modelId="{D6A7E25B-5C77-4FB9-90EB-EEE6ADCC6147}" type="pres">
      <dgm:prSet presAssocID="{67CBD145-E7EC-478C-AAB6-BF2006AFE0EB}" presName="parentText" presStyleLbl="node1" presStyleIdx="2" presStyleCnt="3">
        <dgm:presLayoutVars>
          <dgm:chMax val="1"/>
          <dgm:bulletEnabled val="1"/>
        </dgm:presLayoutVars>
      </dgm:prSet>
      <dgm:spPr/>
      <dgm:t>
        <a:bodyPr/>
        <a:lstStyle/>
        <a:p>
          <a:endParaRPr lang="en-US"/>
        </a:p>
      </dgm:t>
    </dgm:pt>
    <dgm:pt modelId="{A20F7846-FE13-421F-86FE-393146840FD3}" type="pres">
      <dgm:prSet presAssocID="{67CBD145-E7EC-478C-AAB6-BF2006AFE0EB}" presName="descendantText" presStyleLbl="alignAccFollowNode1" presStyleIdx="0" presStyleCnt="1">
        <dgm:presLayoutVars>
          <dgm:bulletEnabled val="1"/>
        </dgm:presLayoutVars>
      </dgm:prSet>
      <dgm:spPr/>
      <dgm:t>
        <a:bodyPr/>
        <a:lstStyle/>
        <a:p>
          <a:endParaRPr lang="en-US"/>
        </a:p>
      </dgm:t>
    </dgm:pt>
  </dgm:ptLst>
  <dgm:cxnLst>
    <dgm:cxn modelId="{E5DC59C4-648B-414C-A9C8-A0B3A7E6AE16}" type="presOf" srcId="{67CBD145-E7EC-478C-AAB6-BF2006AFE0EB}" destId="{D6A7E25B-5C77-4FB9-90EB-EEE6ADCC6147}" srcOrd="0" destOrd="0" presId="urn:microsoft.com/office/officeart/2005/8/layout/vList5"/>
    <dgm:cxn modelId="{B2327E57-1211-47B1-825B-3D7AB44FFA1F}" type="presOf" srcId="{0E802458-0D2F-474B-AB1B-830ED7FE60A2}" destId="{C8CAE7EE-C952-4B0D-9F74-9A24730587EF}" srcOrd="0" destOrd="0" presId="urn:microsoft.com/office/officeart/2005/8/layout/vList5"/>
    <dgm:cxn modelId="{8A9F7765-0F41-481B-9908-7056316D6013}" type="presOf" srcId="{FCADE632-B1E4-4C33-BAB8-A64321DB328F}" destId="{8B3DE2B5-C46F-4244-A013-AC0F0BED201F}" srcOrd="0" destOrd="0" presId="urn:microsoft.com/office/officeart/2005/8/layout/vList5"/>
    <dgm:cxn modelId="{2EE867D8-F445-44BE-A6AC-F5064C6134D8}" srcId="{67CBD145-E7EC-478C-AAB6-BF2006AFE0EB}" destId="{CAAC2D3A-02DE-491E-A5FF-D49FD0F8A3D2}" srcOrd="0" destOrd="0" parTransId="{394FAC18-9FB5-41BD-ADEB-8287E68F1E86}" sibTransId="{960154FC-87C3-431E-AC8F-9FC25F248766}"/>
    <dgm:cxn modelId="{68A9F9AE-3FEF-42DE-9EBA-71834F893595}" type="presOf" srcId="{A28F21EA-C694-4022-8055-042B3F8EA771}" destId="{7ABE58DB-A524-4069-9E25-2F414C1BED0B}" srcOrd="0" destOrd="0" presId="urn:microsoft.com/office/officeart/2005/8/layout/vList5"/>
    <dgm:cxn modelId="{BCE6D66B-A0C6-463B-9C12-ACDBABC3E329}" srcId="{0E802458-0D2F-474B-AB1B-830ED7FE60A2}" destId="{A28F21EA-C694-4022-8055-042B3F8EA771}" srcOrd="1" destOrd="0" parTransId="{1721B10C-9D9C-4BAF-858A-61267367580C}" sibTransId="{6989479D-13F1-4A19-99B9-5968828920F2}"/>
    <dgm:cxn modelId="{70CFE757-CB98-4479-9989-304A059ABDB4}" type="presOf" srcId="{CAAC2D3A-02DE-491E-A5FF-D49FD0F8A3D2}" destId="{A20F7846-FE13-421F-86FE-393146840FD3}" srcOrd="0" destOrd="0" presId="urn:microsoft.com/office/officeart/2005/8/layout/vList5"/>
    <dgm:cxn modelId="{60638769-6A67-4952-B554-0BBA2DD3B946}" srcId="{0E802458-0D2F-474B-AB1B-830ED7FE60A2}" destId="{67CBD145-E7EC-478C-AAB6-BF2006AFE0EB}" srcOrd="2" destOrd="0" parTransId="{6D59B30A-FCBE-40AD-A078-ECEDC82A4CB9}" sibTransId="{2422944F-09F7-4FA6-86CE-F2C5B5FBDFD9}"/>
    <dgm:cxn modelId="{49FF0F62-9B28-41F5-A3EB-0444FBB1AB64}" srcId="{0E802458-0D2F-474B-AB1B-830ED7FE60A2}" destId="{FCADE632-B1E4-4C33-BAB8-A64321DB328F}" srcOrd="0" destOrd="0" parTransId="{E1D9CA43-E2C5-4E34-874A-FB3E95A7C327}" sibTransId="{77B982CC-3B27-42F5-B61A-AE504BED961B}"/>
    <dgm:cxn modelId="{423CB267-7CB8-4FA7-9AEA-96F758FD3CF7}" type="presParOf" srcId="{C8CAE7EE-C952-4B0D-9F74-9A24730587EF}" destId="{CAFC63C5-7093-47C8-9EE2-1251A6E10BAB}" srcOrd="0" destOrd="0" presId="urn:microsoft.com/office/officeart/2005/8/layout/vList5"/>
    <dgm:cxn modelId="{3E4C8264-D981-4E5B-AD2E-DDDCCFD06EF4}" type="presParOf" srcId="{CAFC63C5-7093-47C8-9EE2-1251A6E10BAB}" destId="{8B3DE2B5-C46F-4244-A013-AC0F0BED201F}" srcOrd="0" destOrd="0" presId="urn:microsoft.com/office/officeart/2005/8/layout/vList5"/>
    <dgm:cxn modelId="{C5034327-46B2-4856-98E0-0CA89BB27699}" type="presParOf" srcId="{C8CAE7EE-C952-4B0D-9F74-9A24730587EF}" destId="{95493475-8685-4879-9A1B-DCBCF53BD4C7}" srcOrd="1" destOrd="0" presId="urn:microsoft.com/office/officeart/2005/8/layout/vList5"/>
    <dgm:cxn modelId="{D017888E-FA71-4C13-8DCD-BB5F7B6915D6}" type="presParOf" srcId="{C8CAE7EE-C952-4B0D-9F74-9A24730587EF}" destId="{C0AB936C-DC0C-487E-9C91-644E1A7FB235}" srcOrd="2" destOrd="0" presId="urn:microsoft.com/office/officeart/2005/8/layout/vList5"/>
    <dgm:cxn modelId="{7E736AA1-BD75-4A5D-B396-6B8BD889487E}" type="presParOf" srcId="{C0AB936C-DC0C-487E-9C91-644E1A7FB235}" destId="{7ABE58DB-A524-4069-9E25-2F414C1BED0B}" srcOrd="0" destOrd="0" presId="urn:microsoft.com/office/officeart/2005/8/layout/vList5"/>
    <dgm:cxn modelId="{C6CF9494-7E75-441F-944D-BA7AD42A8A54}" type="presParOf" srcId="{C8CAE7EE-C952-4B0D-9F74-9A24730587EF}" destId="{740D687E-50E7-4C44-B8EF-DAF8A9C83971}" srcOrd="3" destOrd="0" presId="urn:microsoft.com/office/officeart/2005/8/layout/vList5"/>
    <dgm:cxn modelId="{0D4F4F55-9A98-4BA4-85E4-982BB969B552}" type="presParOf" srcId="{C8CAE7EE-C952-4B0D-9F74-9A24730587EF}" destId="{B2848449-1D26-4901-9FF6-A1BBADE756DB}" srcOrd="4" destOrd="0" presId="urn:microsoft.com/office/officeart/2005/8/layout/vList5"/>
    <dgm:cxn modelId="{DD6B0998-3470-4FEB-8139-1DF51D0F5213}" type="presParOf" srcId="{B2848449-1D26-4901-9FF6-A1BBADE756DB}" destId="{D6A7E25B-5C77-4FB9-90EB-EEE6ADCC6147}" srcOrd="0" destOrd="0" presId="urn:microsoft.com/office/officeart/2005/8/layout/vList5"/>
    <dgm:cxn modelId="{4DDE6A45-77A0-4F87-BD09-4D8968F0FFC6}" type="presParOf" srcId="{B2848449-1D26-4901-9FF6-A1BBADE756DB}" destId="{A20F7846-FE13-421F-86FE-393146840FD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9F97CEC-5B97-4EC8-ADBD-D8FDB4250E8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E146814B-9CA9-45FF-AA3A-5035E0ED96DC}">
      <dgm:prSet/>
      <dgm:spPr/>
      <dgm:t>
        <a:bodyPr/>
        <a:lstStyle/>
        <a:p>
          <a:pPr rtl="0"/>
          <a:r>
            <a:rPr lang="en-US" dirty="0" smtClean="0"/>
            <a:t>Pistachios, as well as other nuts and seeds, are good sources of healthy fats. </a:t>
          </a:r>
          <a:endParaRPr lang="en-US" dirty="0"/>
        </a:p>
      </dgm:t>
    </dgm:pt>
    <dgm:pt modelId="{E66ECE77-DD49-4BE5-9952-43D92FF2C265}" type="parTrans" cxnId="{CF48947E-C0A5-463A-AE61-FDC38E45B4A9}">
      <dgm:prSet/>
      <dgm:spPr/>
      <dgm:t>
        <a:bodyPr/>
        <a:lstStyle/>
        <a:p>
          <a:endParaRPr lang="en-US"/>
        </a:p>
      </dgm:t>
    </dgm:pt>
    <dgm:pt modelId="{482E0694-24C7-4B56-82C1-4300499F4E74}" type="sibTrans" cxnId="{CF48947E-C0A5-463A-AE61-FDC38E45B4A9}">
      <dgm:prSet/>
      <dgm:spPr/>
      <dgm:t>
        <a:bodyPr/>
        <a:lstStyle/>
        <a:p>
          <a:endParaRPr lang="en-US"/>
        </a:p>
      </dgm:t>
    </dgm:pt>
    <dgm:pt modelId="{9C1FA2A4-3A35-47C6-A975-903B9ED8AA1E}">
      <dgm:prSet/>
      <dgm:spPr/>
      <dgm:t>
        <a:bodyPr/>
        <a:lstStyle/>
        <a:p>
          <a:pPr rtl="0"/>
          <a:r>
            <a:rPr lang="en-US" dirty="0" smtClean="0"/>
            <a:t>Eating a handful of pistachios, walnuts, or almonds every day may help lower your cholesterol, ease inflammation in your heart's arteries, make diabetes less likely, and help protect you against the effects of stress.</a:t>
          </a:r>
          <a:endParaRPr lang="en-US" dirty="0"/>
        </a:p>
      </dgm:t>
    </dgm:pt>
    <dgm:pt modelId="{73E75AD3-9CBD-4B09-A851-B40010E4D449}" type="parTrans" cxnId="{753EEA1E-55B2-4463-AF0C-EFAC503C0B92}">
      <dgm:prSet/>
      <dgm:spPr/>
      <dgm:t>
        <a:bodyPr/>
        <a:lstStyle/>
        <a:p>
          <a:endParaRPr lang="en-US"/>
        </a:p>
      </dgm:t>
    </dgm:pt>
    <dgm:pt modelId="{D5F5C691-EE0E-40D0-9F38-05D2F097DC7F}" type="sibTrans" cxnId="{753EEA1E-55B2-4463-AF0C-EFAC503C0B92}">
      <dgm:prSet/>
      <dgm:spPr/>
      <dgm:t>
        <a:bodyPr/>
        <a:lstStyle/>
        <a:p>
          <a:endParaRPr lang="en-US"/>
        </a:p>
      </dgm:t>
    </dgm:pt>
    <dgm:pt modelId="{0E04028B-7896-470A-B885-FE0C4628581A}">
      <dgm:prSet custT="1"/>
      <dgm:spPr/>
      <dgm:t>
        <a:bodyPr/>
        <a:lstStyle/>
        <a:p>
          <a:pPr rtl="0"/>
          <a:r>
            <a:rPr lang="en-US" sz="2000" dirty="0" smtClean="0"/>
            <a:t>Don't overdo it, though: Nuts are rich in calories</a:t>
          </a:r>
          <a:endParaRPr lang="en-US" sz="2000" dirty="0"/>
        </a:p>
      </dgm:t>
    </dgm:pt>
    <dgm:pt modelId="{9211B045-CA7F-462D-9137-C6C8D2BA9A9D}" type="parTrans" cxnId="{E4161F79-FEC7-477A-A76B-F8CC2603389B}">
      <dgm:prSet/>
      <dgm:spPr/>
      <dgm:t>
        <a:bodyPr/>
        <a:lstStyle/>
        <a:p>
          <a:endParaRPr lang="en-US"/>
        </a:p>
      </dgm:t>
    </dgm:pt>
    <dgm:pt modelId="{93A337AF-94CD-4040-9930-91B3FAC0959F}" type="sibTrans" cxnId="{E4161F79-FEC7-477A-A76B-F8CC2603389B}">
      <dgm:prSet/>
      <dgm:spPr/>
      <dgm:t>
        <a:bodyPr/>
        <a:lstStyle/>
        <a:p>
          <a:endParaRPr lang="en-US"/>
        </a:p>
      </dgm:t>
    </dgm:pt>
    <dgm:pt modelId="{F07E770A-632E-4C19-A3EA-3C4F75C8BDB4}" type="pres">
      <dgm:prSet presAssocID="{E9F97CEC-5B97-4EC8-ADBD-D8FDB4250E83}" presName="linearFlow" presStyleCnt="0">
        <dgm:presLayoutVars>
          <dgm:dir/>
          <dgm:resizeHandles val="exact"/>
        </dgm:presLayoutVars>
      </dgm:prSet>
      <dgm:spPr/>
      <dgm:t>
        <a:bodyPr/>
        <a:lstStyle/>
        <a:p>
          <a:endParaRPr lang="en-US"/>
        </a:p>
      </dgm:t>
    </dgm:pt>
    <dgm:pt modelId="{E71428E2-2116-4087-B263-A4DD0B451E4C}" type="pres">
      <dgm:prSet presAssocID="{E146814B-9CA9-45FF-AA3A-5035E0ED96DC}" presName="composite" presStyleCnt="0"/>
      <dgm:spPr/>
    </dgm:pt>
    <dgm:pt modelId="{D7F93BC2-C986-4506-80D6-DEF367DF94D3}" type="pres">
      <dgm:prSet presAssocID="{E146814B-9CA9-45FF-AA3A-5035E0ED96DC}"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4000" r="-24000"/>
          </a:stretch>
        </a:blipFill>
      </dgm:spPr>
    </dgm:pt>
    <dgm:pt modelId="{976D94D9-3C9A-42AB-B743-BC4923956B45}" type="pres">
      <dgm:prSet presAssocID="{E146814B-9CA9-45FF-AA3A-5035E0ED96DC}" presName="txShp" presStyleLbl="node1" presStyleIdx="0" presStyleCnt="3" custScaleY="99430">
        <dgm:presLayoutVars>
          <dgm:bulletEnabled val="1"/>
        </dgm:presLayoutVars>
      </dgm:prSet>
      <dgm:spPr/>
      <dgm:t>
        <a:bodyPr/>
        <a:lstStyle/>
        <a:p>
          <a:endParaRPr lang="en-US"/>
        </a:p>
      </dgm:t>
    </dgm:pt>
    <dgm:pt modelId="{8AD073CF-045B-47AF-858E-2227336E219B}" type="pres">
      <dgm:prSet presAssocID="{482E0694-24C7-4B56-82C1-4300499F4E74}" presName="spacing" presStyleCnt="0"/>
      <dgm:spPr/>
    </dgm:pt>
    <dgm:pt modelId="{6169ED0F-E5FF-4D45-8E40-A76253C1FD66}" type="pres">
      <dgm:prSet presAssocID="{9C1FA2A4-3A35-47C6-A975-903B9ED8AA1E}" presName="composite" presStyleCnt="0"/>
      <dgm:spPr/>
    </dgm:pt>
    <dgm:pt modelId="{4EAFF214-2B85-4FD3-BC20-997F184F227D}" type="pres">
      <dgm:prSet presAssocID="{9C1FA2A4-3A35-47C6-A975-903B9ED8AA1E}"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4000" r="-24000"/>
          </a:stretch>
        </a:blipFill>
      </dgm:spPr>
    </dgm:pt>
    <dgm:pt modelId="{E2861BD5-D042-4310-9F85-69790B93A0CE}" type="pres">
      <dgm:prSet presAssocID="{9C1FA2A4-3A35-47C6-A975-903B9ED8AA1E}" presName="txShp" presStyleLbl="node1" presStyleIdx="1" presStyleCnt="3" custScaleY="130760">
        <dgm:presLayoutVars>
          <dgm:bulletEnabled val="1"/>
        </dgm:presLayoutVars>
      </dgm:prSet>
      <dgm:spPr/>
      <dgm:t>
        <a:bodyPr/>
        <a:lstStyle/>
        <a:p>
          <a:endParaRPr lang="en-US"/>
        </a:p>
      </dgm:t>
    </dgm:pt>
    <dgm:pt modelId="{D6CA5D7C-7DBE-412F-97B7-8C32AA6D81CA}" type="pres">
      <dgm:prSet presAssocID="{D5F5C691-EE0E-40D0-9F38-05D2F097DC7F}" presName="spacing" presStyleCnt="0"/>
      <dgm:spPr/>
    </dgm:pt>
    <dgm:pt modelId="{3BE86641-7CDB-4A0F-A531-5DF80C9319D7}" type="pres">
      <dgm:prSet presAssocID="{0E04028B-7896-470A-B885-FE0C4628581A}" presName="composite" presStyleCnt="0"/>
      <dgm:spPr/>
    </dgm:pt>
    <dgm:pt modelId="{E0BC9364-2C3D-413C-B46F-5882635A2388}" type="pres">
      <dgm:prSet presAssocID="{0E04028B-7896-470A-B885-FE0C4628581A}"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0A3BDE7C-BF00-4CB6-9224-6BBE0A936F20}" type="pres">
      <dgm:prSet presAssocID="{0E04028B-7896-470A-B885-FE0C4628581A}" presName="txShp" presStyleLbl="node1" presStyleIdx="2" presStyleCnt="3">
        <dgm:presLayoutVars>
          <dgm:bulletEnabled val="1"/>
        </dgm:presLayoutVars>
      </dgm:prSet>
      <dgm:spPr/>
      <dgm:t>
        <a:bodyPr/>
        <a:lstStyle/>
        <a:p>
          <a:endParaRPr lang="en-US"/>
        </a:p>
      </dgm:t>
    </dgm:pt>
  </dgm:ptLst>
  <dgm:cxnLst>
    <dgm:cxn modelId="{E4161F79-FEC7-477A-A76B-F8CC2603389B}" srcId="{E9F97CEC-5B97-4EC8-ADBD-D8FDB4250E83}" destId="{0E04028B-7896-470A-B885-FE0C4628581A}" srcOrd="2" destOrd="0" parTransId="{9211B045-CA7F-462D-9137-C6C8D2BA9A9D}" sibTransId="{93A337AF-94CD-4040-9930-91B3FAC0959F}"/>
    <dgm:cxn modelId="{0CF49660-F2D1-4C0E-8C7B-AC158927CD69}" type="presOf" srcId="{E146814B-9CA9-45FF-AA3A-5035E0ED96DC}" destId="{976D94D9-3C9A-42AB-B743-BC4923956B45}" srcOrd="0" destOrd="0" presId="urn:microsoft.com/office/officeart/2005/8/layout/vList3"/>
    <dgm:cxn modelId="{03625C49-4A80-41F0-ABDD-F4C47E2F3AB7}" type="presOf" srcId="{9C1FA2A4-3A35-47C6-A975-903B9ED8AA1E}" destId="{E2861BD5-D042-4310-9F85-69790B93A0CE}" srcOrd="0" destOrd="0" presId="urn:microsoft.com/office/officeart/2005/8/layout/vList3"/>
    <dgm:cxn modelId="{579363E0-19F1-405F-A866-38E2C82B2B6E}" type="presOf" srcId="{E9F97CEC-5B97-4EC8-ADBD-D8FDB4250E83}" destId="{F07E770A-632E-4C19-A3EA-3C4F75C8BDB4}" srcOrd="0" destOrd="0" presId="urn:microsoft.com/office/officeart/2005/8/layout/vList3"/>
    <dgm:cxn modelId="{CF48947E-C0A5-463A-AE61-FDC38E45B4A9}" srcId="{E9F97CEC-5B97-4EC8-ADBD-D8FDB4250E83}" destId="{E146814B-9CA9-45FF-AA3A-5035E0ED96DC}" srcOrd="0" destOrd="0" parTransId="{E66ECE77-DD49-4BE5-9952-43D92FF2C265}" sibTransId="{482E0694-24C7-4B56-82C1-4300499F4E74}"/>
    <dgm:cxn modelId="{753EEA1E-55B2-4463-AF0C-EFAC503C0B92}" srcId="{E9F97CEC-5B97-4EC8-ADBD-D8FDB4250E83}" destId="{9C1FA2A4-3A35-47C6-A975-903B9ED8AA1E}" srcOrd="1" destOrd="0" parTransId="{73E75AD3-9CBD-4B09-A851-B40010E4D449}" sibTransId="{D5F5C691-EE0E-40D0-9F38-05D2F097DC7F}"/>
    <dgm:cxn modelId="{97600C93-A66D-43F4-97B3-3DE8EBE31AD9}" type="presOf" srcId="{0E04028B-7896-470A-B885-FE0C4628581A}" destId="{0A3BDE7C-BF00-4CB6-9224-6BBE0A936F20}" srcOrd="0" destOrd="0" presId="urn:microsoft.com/office/officeart/2005/8/layout/vList3"/>
    <dgm:cxn modelId="{6E4F8628-1149-4D40-8786-542C74FA5CF4}" type="presParOf" srcId="{F07E770A-632E-4C19-A3EA-3C4F75C8BDB4}" destId="{E71428E2-2116-4087-B263-A4DD0B451E4C}" srcOrd="0" destOrd="0" presId="urn:microsoft.com/office/officeart/2005/8/layout/vList3"/>
    <dgm:cxn modelId="{A0628C3F-9F9F-454D-B3E9-F55A2604BC0E}" type="presParOf" srcId="{E71428E2-2116-4087-B263-A4DD0B451E4C}" destId="{D7F93BC2-C986-4506-80D6-DEF367DF94D3}" srcOrd="0" destOrd="0" presId="urn:microsoft.com/office/officeart/2005/8/layout/vList3"/>
    <dgm:cxn modelId="{77DFE6E7-1984-43BB-8AA6-AE31231D8ADE}" type="presParOf" srcId="{E71428E2-2116-4087-B263-A4DD0B451E4C}" destId="{976D94D9-3C9A-42AB-B743-BC4923956B45}" srcOrd="1" destOrd="0" presId="urn:microsoft.com/office/officeart/2005/8/layout/vList3"/>
    <dgm:cxn modelId="{397828B2-5971-4376-8F10-2DA92717ADD0}" type="presParOf" srcId="{F07E770A-632E-4C19-A3EA-3C4F75C8BDB4}" destId="{8AD073CF-045B-47AF-858E-2227336E219B}" srcOrd="1" destOrd="0" presId="urn:microsoft.com/office/officeart/2005/8/layout/vList3"/>
    <dgm:cxn modelId="{5E8CED8E-7B3E-4822-98B0-721A23FE9018}" type="presParOf" srcId="{F07E770A-632E-4C19-A3EA-3C4F75C8BDB4}" destId="{6169ED0F-E5FF-4D45-8E40-A76253C1FD66}" srcOrd="2" destOrd="0" presId="urn:microsoft.com/office/officeart/2005/8/layout/vList3"/>
    <dgm:cxn modelId="{D5C9EA76-5C8E-43C5-9EDF-0C63ECD074B3}" type="presParOf" srcId="{6169ED0F-E5FF-4D45-8E40-A76253C1FD66}" destId="{4EAFF214-2B85-4FD3-BC20-997F184F227D}" srcOrd="0" destOrd="0" presId="urn:microsoft.com/office/officeart/2005/8/layout/vList3"/>
    <dgm:cxn modelId="{14E6C04C-1AAB-4E19-92F4-53D66E1453F5}" type="presParOf" srcId="{6169ED0F-E5FF-4D45-8E40-A76253C1FD66}" destId="{E2861BD5-D042-4310-9F85-69790B93A0CE}" srcOrd="1" destOrd="0" presId="urn:microsoft.com/office/officeart/2005/8/layout/vList3"/>
    <dgm:cxn modelId="{7E88BEE2-52E6-4E78-8CDF-32FB21E8072B}" type="presParOf" srcId="{F07E770A-632E-4C19-A3EA-3C4F75C8BDB4}" destId="{D6CA5D7C-7DBE-412F-97B7-8C32AA6D81CA}" srcOrd="3" destOrd="0" presId="urn:microsoft.com/office/officeart/2005/8/layout/vList3"/>
    <dgm:cxn modelId="{28D8E4DB-9984-4F13-89CC-1FEAD21FBBDF}" type="presParOf" srcId="{F07E770A-632E-4C19-A3EA-3C4F75C8BDB4}" destId="{3BE86641-7CDB-4A0F-A531-5DF80C9319D7}" srcOrd="4" destOrd="0" presId="urn:microsoft.com/office/officeart/2005/8/layout/vList3"/>
    <dgm:cxn modelId="{81A413D9-4870-403E-89CA-86643837479D}" type="presParOf" srcId="{3BE86641-7CDB-4A0F-A531-5DF80C9319D7}" destId="{E0BC9364-2C3D-413C-B46F-5882635A2388}" srcOrd="0" destOrd="0" presId="urn:microsoft.com/office/officeart/2005/8/layout/vList3"/>
    <dgm:cxn modelId="{6FB01F18-9245-477F-ACA5-E53AAFEEFD97}" type="presParOf" srcId="{3BE86641-7CDB-4A0F-A531-5DF80C9319D7}" destId="{0A3BDE7C-BF00-4CB6-9224-6BBE0A936F2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7EE2BD7-DC05-45EF-8ACC-0CFB3EF5654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BD95CE2-10BE-498E-96CA-C781731B46CF}">
      <dgm:prSet/>
      <dgm:spPr/>
      <dgm:t>
        <a:bodyPr/>
        <a:lstStyle/>
        <a:p>
          <a:pPr rtl="0"/>
          <a:r>
            <a:rPr lang="en-US" b="1" baseline="0" dirty="0" smtClean="0"/>
            <a:t>Folate Rich Foods</a:t>
          </a:r>
          <a:endParaRPr lang="en-US" dirty="0"/>
        </a:p>
      </dgm:t>
    </dgm:pt>
    <dgm:pt modelId="{B6B69AF6-1A32-4D5E-A565-E479AC219525}" type="parTrans" cxnId="{F1340E9A-9B37-43E9-8B6E-44F126EE57AE}">
      <dgm:prSet/>
      <dgm:spPr/>
      <dgm:t>
        <a:bodyPr/>
        <a:lstStyle/>
        <a:p>
          <a:endParaRPr lang="en-US"/>
        </a:p>
      </dgm:t>
    </dgm:pt>
    <dgm:pt modelId="{4D3D843C-FAA4-4880-B881-8110E75A099A}" type="sibTrans" cxnId="{F1340E9A-9B37-43E9-8B6E-44F126EE57AE}">
      <dgm:prSet/>
      <dgm:spPr/>
      <dgm:t>
        <a:bodyPr/>
        <a:lstStyle/>
        <a:p>
          <a:endParaRPr lang="en-US"/>
        </a:p>
      </dgm:t>
    </dgm:pt>
    <dgm:pt modelId="{8E488EE6-B235-44C3-AC57-36A7715047AA}" type="pres">
      <dgm:prSet presAssocID="{F7EE2BD7-DC05-45EF-8ACC-0CFB3EF56549}" presName="linear" presStyleCnt="0">
        <dgm:presLayoutVars>
          <dgm:animLvl val="lvl"/>
          <dgm:resizeHandles val="exact"/>
        </dgm:presLayoutVars>
      </dgm:prSet>
      <dgm:spPr/>
      <dgm:t>
        <a:bodyPr/>
        <a:lstStyle/>
        <a:p>
          <a:endParaRPr lang="en-US"/>
        </a:p>
      </dgm:t>
    </dgm:pt>
    <dgm:pt modelId="{7FDF7000-AD46-4B8C-9396-C479A0B8816A}" type="pres">
      <dgm:prSet presAssocID="{0BD95CE2-10BE-498E-96CA-C781731B46CF}" presName="parentText" presStyleLbl="node1" presStyleIdx="0" presStyleCnt="1">
        <dgm:presLayoutVars>
          <dgm:chMax val="0"/>
          <dgm:bulletEnabled val="1"/>
        </dgm:presLayoutVars>
      </dgm:prSet>
      <dgm:spPr/>
      <dgm:t>
        <a:bodyPr/>
        <a:lstStyle/>
        <a:p>
          <a:endParaRPr lang="en-US"/>
        </a:p>
      </dgm:t>
    </dgm:pt>
  </dgm:ptLst>
  <dgm:cxnLst>
    <dgm:cxn modelId="{F1340E9A-9B37-43E9-8B6E-44F126EE57AE}" srcId="{F7EE2BD7-DC05-45EF-8ACC-0CFB3EF56549}" destId="{0BD95CE2-10BE-498E-96CA-C781731B46CF}" srcOrd="0" destOrd="0" parTransId="{B6B69AF6-1A32-4D5E-A565-E479AC219525}" sibTransId="{4D3D843C-FAA4-4880-B881-8110E75A099A}"/>
    <dgm:cxn modelId="{8AE30840-581E-47B2-976A-0795B20F1D80}" type="presOf" srcId="{F7EE2BD7-DC05-45EF-8ACC-0CFB3EF56549}" destId="{8E488EE6-B235-44C3-AC57-36A7715047AA}" srcOrd="0" destOrd="0" presId="urn:microsoft.com/office/officeart/2005/8/layout/vList2"/>
    <dgm:cxn modelId="{6C026018-4A55-421D-BB37-366ECD85CD47}" type="presOf" srcId="{0BD95CE2-10BE-498E-96CA-C781731B46CF}" destId="{7FDF7000-AD46-4B8C-9396-C479A0B8816A}" srcOrd="0" destOrd="0" presId="urn:microsoft.com/office/officeart/2005/8/layout/vList2"/>
    <dgm:cxn modelId="{347F7C0A-3721-43A9-BA0B-F9698C081AAB}" type="presParOf" srcId="{8E488EE6-B235-44C3-AC57-36A7715047AA}" destId="{7FDF7000-AD46-4B8C-9396-C479A0B8816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96CC824-87EA-4288-81FE-887952795E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651A6E-C7E4-4A89-8F90-3489305E500A}">
      <dgm:prSet/>
      <dgm:spPr/>
      <dgm:t>
        <a:bodyPr/>
        <a:lstStyle/>
        <a:p>
          <a:pPr rtl="0"/>
          <a:r>
            <a:rPr lang="en-US" dirty="0" smtClean="0"/>
            <a:t>One of the best ways to reduce high blood pressure is to get enough potassium -- and </a:t>
          </a:r>
          <a:r>
            <a:rPr lang="en-US" b="1" i="1" dirty="0" smtClean="0"/>
            <a:t>half an avocado has more potassium than a medium-sized banana. </a:t>
          </a:r>
          <a:endParaRPr lang="en-US" dirty="0"/>
        </a:p>
      </dgm:t>
    </dgm:pt>
    <dgm:pt modelId="{344B628F-77C6-49E1-AD79-A9346B8F10C1}" type="parTrans" cxnId="{7725E763-279B-49F9-921E-3992394F8DBA}">
      <dgm:prSet/>
      <dgm:spPr/>
      <dgm:t>
        <a:bodyPr/>
        <a:lstStyle/>
        <a:p>
          <a:endParaRPr lang="en-US"/>
        </a:p>
      </dgm:t>
    </dgm:pt>
    <dgm:pt modelId="{BF27C4F6-5215-49A0-97EB-7B9D0B7D6399}" type="sibTrans" cxnId="{7725E763-279B-49F9-921E-3992394F8DBA}">
      <dgm:prSet/>
      <dgm:spPr/>
      <dgm:t>
        <a:bodyPr/>
        <a:lstStyle/>
        <a:p>
          <a:endParaRPr lang="en-US"/>
        </a:p>
      </dgm:t>
    </dgm:pt>
    <dgm:pt modelId="{BFE4A931-2D40-493C-B728-7C379B00395D}">
      <dgm:prSet/>
      <dgm:spPr/>
      <dgm:t>
        <a:bodyPr/>
        <a:lstStyle/>
        <a:p>
          <a:pPr rtl="0"/>
          <a:r>
            <a:rPr lang="en-US" dirty="0" smtClean="0"/>
            <a:t>Fatty fruit that contains monounsaturated fats that contribute to healthy blood flow = healthy brain.</a:t>
          </a:r>
          <a:endParaRPr lang="en-US" dirty="0"/>
        </a:p>
      </dgm:t>
    </dgm:pt>
    <dgm:pt modelId="{A95CF63A-0C79-43C5-8DD4-030FEE82B41D}" type="parTrans" cxnId="{71823658-B4FE-46EA-BD12-1F8936BB69C1}">
      <dgm:prSet/>
      <dgm:spPr/>
      <dgm:t>
        <a:bodyPr/>
        <a:lstStyle/>
        <a:p>
          <a:endParaRPr lang="en-US"/>
        </a:p>
      </dgm:t>
    </dgm:pt>
    <dgm:pt modelId="{D79363C8-11BF-4C9B-8DB9-BA4C3416FAFD}" type="sibTrans" cxnId="{71823658-B4FE-46EA-BD12-1F8936BB69C1}">
      <dgm:prSet/>
      <dgm:spPr/>
      <dgm:t>
        <a:bodyPr/>
        <a:lstStyle/>
        <a:p>
          <a:endParaRPr lang="en-US"/>
        </a:p>
      </dgm:t>
    </dgm:pt>
    <dgm:pt modelId="{4F878CD4-A86F-4212-9CD0-FAA352881EB7}">
      <dgm:prSet/>
      <dgm:spPr/>
      <dgm:t>
        <a:bodyPr/>
        <a:lstStyle/>
        <a:p>
          <a:pPr rtl="0"/>
          <a:r>
            <a:rPr lang="en-US" dirty="0" smtClean="0"/>
            <a:t>Avocados are high in fat and calories, though, so watch your portion size, try to limit to ¼ to ½ per day. </a:t>
          </a:r>
          <a:endParaRPr lang="en-US" dirty="0"/>
        </a:p>
      </dgm:t>
    </dgm:pt>
    <dgm:pt modelId="{E3A5AA40-E089-4D55-94DA-ABF99E86A8EE}" type="parTrans" cxnId="{29F97BB2-C470-4405-8BBD-B4755C92DEF7}">
      <dgm:prSet/>
      <dgm:spPr/>
      <dgm:t>
        <a:bodyPr/>
        <a:lstStyle/>
        <a:p>
          <a:endParaRPr lang="en-US"/>
        </a:p>
      </dgm:t>
    </dgm:pt>
    <dgm:pt modelId="{A3FC2DA6-FCD4-47B7-A99E-E180E9F765F6}" type="sibTrans" cxnId="{29F97BB2-C470-4405-8BBD-B4755C92DEF7}">
      <dgm:prSet/>
      <dgm:spPr/>
      <dgm:t>
        <a:bodyPr/>
        <a:lstStyle/>
        <a:p>
          <a:endParaRPr lang="en-US"/>
        </a:p>
      </dgm:t>
    </dgm:pt>
    <dgm:pt modelId="{3C480128-C00F-48F1-B635-BEF85222624B}" type="pres">
      <dgm:prSet presAssocID="{096CC824-87EA-4288-81FE-887952795E57}" presName="linear" presStyleCnt="0">
        <dgm:presLayoutVars>
          <dgm:animLvl val="lvl"/>
          <dgm:resizeHandles val="exact"/>
        </dgm:presLayoutVars>
      </dgm:prSet>
      <dgm:spPr/>
      <dgm:t>
        <a:bodyPr/>
        <a:lstStyle/>
        <a:p>
          <a:endParaRPr lang="en-US"/>
        </a:p>
      </dgm:t>
    </dgm:pt>
    <dgm:pt modelId="{94E8C069-D1E1-4F70-B0CB-0F65E135CAB8}" type="pres">
      <dgm:prSet presAssocID="{B7651A6E-C7E4-4A89-8F90-3489305E500A}" presName="parentText" presStyleLbl="node1" presStyleIdx="0" presStyleCnt="3">
        <dgm:presLayoutVars>
          <dgm:chMax val="0"/>
          <dgm:bulletEnabled val="1"/>
        </dgm:presLayoutVars>
      </dgm:prSet>
      <dgm:spPr/>
      <dgm:t>
        <a:bodyPr/>
        <a:lstStyle/>
        <a:p>
          <a:endParaRPr lang="en-US"/>
        </a:p>
      </dgm:t>
    </dgm:pt>
    <dgm:pt modelId="{EA72CD97-F8A2-4C84-833E-666B2A94A33A}" type="pres">
      <dgm:prSet presAssocID="{BF27C4F6-5215-49A0-97EB-7B9D0B7D6399}" presName="spacer" presStyleCnt="0"/>
      <dgm:spPr/>
    </dgm:pt>
    <dgm:pt modelId="{33A1B544-0771-4F11-8CCF-0E8A07BB494B}" type="pres">
      <dgm:prSet presAssocID="{BFE4A931-2D40-493C-B728-7C379B00395D}" presName="parentText" presStyleLbl="node1" presStyleIdx="1" presStyleCnt="3">
        <dgm:presLayoutVars>
          <dgm:chMax val="0"/>
          <dgm:bulletEnabled val="1"/>
        </dgm:presLayoutVars>
      </dgm:prSet>
      <dgm:spPr/>
      <dgm:t>
        <a:bodyPr/>
        <a:lstStyle/>
        <a:p>
          <a:endParaRPr lang="en-US"/>
        </a:p>
      </dgm:t>
    </dgm:pt>
    <dgm:pt modelId="{7183EEED-7390-45F3-99C7-3610606A76F5}" type="pres">
      <dgm:prSet presAssocID="{D79363C8-11BF-4C9B-8DB9-BA4C3416FAFD}" presName="spacer" presStyleCnt="0"/>
      <dgm:spPr/>
    </dgm:pt>
    <dgm:pt modelId="{84085018-0B91-4D53-BF0E-9FC28E709B03}" type="pres">
      <dgm:prSet presAssocID="{4F878CD4-A86F-4212-9CD0-FAA352881EB7}" presName="parentText" presStyleLbl="node1" presStyleIdx="2" presStyleCnt="3">
        <dgm:presLayoutVars>
          <dgm:chMax val="0"/>
          <dgm:bulletEnabled val="1"/>
        </dgm:presLayoutVars>
      </dgm:prSet>
      <dgm:spPr/>
      <dgm:t>
        <a:bodyPr/>
        <a:lstStyle/>
        <a:p>
          <a:endParaRPr lang="en-US"/>
        </a:p>
      </dgm:t>
    </dgm:pt>
  </dgm:ptLst>
  <dgm:cxnLst>
    <dgm:cxn modelId="{E591AFF0-C105-4BBF-841D-9CF459B20387}" type="presOf" srcId="{4F878CD4-A86F-4212-9CD0-FAA352881EB7}" destId="{84085018-0B91-4D53-BF0E-9FC28E709B03}" srcOrd="0" destOrd="0" presId="urn:microsoft.com/office/officeart/2005/8/layout/vList2"/>
    <dgm:cxn modelId="{86E90194-3E86-42A9-BB18-2A52840EE6C5}" type="presOf" srcId="{BFE4A931-2D40-493C-B728-7C379B00395D}" destId="{33A1B544-0771-4F11-8CCF-0E8A07BB494B}" srcOrd="0" destOrd="0" presId="urn:microsoft.com/office/officeart/2005/8/layout/vList2"/>
    <dgm:cxn modelId="{055F7B5A-C0D6-463F-9A72-1402971E01CA}" type="presOf" srcId="{B7651A6E-C7E4-4A89-8F90-3489305E500A}" destId="{94E8C069-D1E1-4F70-B0CB-0F65E135CAB8}" srcOrd="0" destOrd="0" presId="urn:microsoft.com/office/officeart/2005/8/layout/vList2"/>
    <dgm:cxn modelId="{7725E763-279B-49F9-921E-3992394F8DBA}" srcId="{096CC824-87EA-4288-81FE-887952795E57}" destId="{B7651A6E-C7E4-4A89-8F90-3489305E500A}" srcOrd="0" destOrd="0" parTransId="{344B628F-77C6-49E1-AD79-A9346B8F10C1}" sibTransId="{BF27C4F6-5215-49A0-97EB-7B9D0B7D6399}"/>
    <dgm:cxn modelId="{1E5BF4A1-8998-4F64-8016-F71E5891B42E}" type="presOf" srcId="{096CC824-87EA-4288-81FE-887952795E57}" destId="{3C480128-C00F-48F1-B635-BEF85222624B}" srcOrd="0" destOrd="0" presId="urn:microsoft.com/office/officeart/2005/8/layout/vList2"/>
    <dgm:cxn modelId="{71823658-B4FE-46EA-BD12-1F8936BB69C1}" srcId="{096CC824-87EA-4288-81FE-887952795E57}" destId="{BFE4A931-2D40-493C-B728-7C379B00395D}" srcOrd="1" destOrd="0" parTransId="{A95CF63A-0C79-43C5-8DD4-030FEE82B41D}" sibTransId="{D79363C8-11BF-4C9B-8DB9-BA4C3416FAFD}"/>
    <dgm:cxn modelId="{29F97BB2-C470-4405-8BBD-B4755C92DEF7}" srcId="{096CC824-87EA-4288-81FE-887952795E57}" destId="{4F878CD4-A86F-4212-9CD0-FAA352881EB7}" srcOrd="2" destOrd="0" parTransId="{E3A5AA40-E089-4D55-94DA-ABF99E86A8EE}" sibTransId="{A3FC2DA6-FCD4-47B7-A99E-E180E9F765F6}"/>
    <dgm:cxn modelId="{5B3C8509-394A-4E45-B8EB-631BABF1FAA2}" type="presParOf" srcId="{3C480128-C00F-48F1-B635-BEF85222624B}" destId="{94E8C069-D1E1-4F70-B0CB-0F65E135CAB8}" srcOrd="0" destOrd="0" presId="urn:microsoft.com/office/officeart/2005/8/layout/vList2"/>
    <dgm:cxn modelId="{8FD432F8-6616-4F73-B208-4FB7D5673DDC}" type="presParOf" srcId="{3C480128-C00F-48F1-B635-BEF85222624B}" destId="{EA72CD97-F8A2-4C84-833E-666B2A94A33A}" srcOrd="1" destOrd="0" presId="urn:microsoft.com/office/officeart/2005/8/layout/vList2"/>
    <dgm:cxn modelId="{9A975531-76F6-4565-A83D-FA72E8A26FF4}" type="presParOf" srcId="{3C480128-C00F-48F1-B635-BEF85222624B}" destId="{33A1B544-0771-4F11-8CCF-0E8A07BB494B}" srcOrd="2" destOrd="0" presId="urn:microsoft.com/office/officeart/2005/8/layout/vList2"/>
    <dgm:cxn modelId="{7477C317-5C6C-476D-8E95-9757DB085711}" type="presParOf" srcId="{3C480128-C00F-48F1-B635-BEF85222624B}" destId="{7183EEED-7390-45F3-99C7-3610606A76F5}" srcOrd="3" destOrd="0" presId="urn:microsoft.com/office/officeart/2005/8/layout/vList2"/>
    <dgm:cxn modelId="{3B634F20-E619-457D-BCD9-7F46BA9B0094}" type="presParOf" srcId="{3C480128-C00F-48F1-B635-BEF85222624B}" destId="{84085018-0B91-4D53-BF0E-9FC28E709B0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2A2C5D0-0CC6-4608-91C2-A590831B211F}"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534E58DF-51F8-4343-A721-6C37ED8A57E0}">
      <dgm:prSet/>
      <dgm:spPr/>
      <dgm:t>
        <a:bodyPr/>
        <a:lstStyle/>
        <a:p>
          <a:pPr rtl="0"/>
          <a:r>
            <a:rPr lang="en-US" b="1" baseline="0" smtClean="0"/>
            <a:t>Freshly Brewed Tea</a:t>
          </a:r>
          <a:endParaRPr lang="en-US"/>
        </a:p>
      </dgm:t>
    </dgm:pt>
    <dgm:pt modelId="{86383CBB-D537-468B-9FA4-E0702D1E4B60}" type="parTrans" cxnId="{3C6045FC-F0B4-45C4-B5BA-D52F2A017275}">
      <dgm:prSet/>
      <dgm:spPr/>
      <dgm:t>
        <a:bodyPr/>
        <a:lstStyle/>
        <a:p>
          <a:endParaRPr lang="en-US"/>
        </a:p>
      </dgm:t>
    </dgm:pt>
    <dgm:pt modelId="{5BD99B21-4EC3-413F-ABBB-43A6B86378AE}" type="sibTrans" cxnId="{3C6045FC-F0B4-45C4-B5BA-D52F2A017275}">
      <dgm:prSet/>
      <dgm:spPr/>
      <dgm:t>
        <a:bodyPr/>
        <a:lstStyle/>
        <a:p>
          <a:endParaRPr lang="en-US"/>
        </a:p>
      </dgm:t>
    </dgm:pt>
    <dgm:pt modelId="{F0CB2FE1-3E19-4208-A0BF-4F67C233C086}" type="pres">
      <dgm:prSet presAssocID="{F2A2C5D0-0CC6-4608-91C2-A590831B211F}" presName="linear" presStyleCnt="0">
        <dgm:presLayoutVars>
          <dgm:animLvl val="lvl"/>
          <dgm:resizeHandles val="exact"/>
        </dgm:presLayoutVars>
      </dgm:prSet>
      <dgm:spPr/>
      <dgm:t>
        <a:bodyPr/>
        <a:lstStyle/>
        <a:p>
          <a:endParaRPr lang="en-US"/>
        </a:p>
      </dgm:t>
    </dgm:pt>
    <dgm:pt modelId="{5051A24A-286F-4306-966D-45A630889F16}" type="pres">
      <dgm:prSet presAssocID="{534E58DF-51F8-4343-A721-6C37ED8A57E0}" presName="parentText" presStyleLbl="node1" presStyleIdx="0" presStyleCnt="1">
        <dgm:presLayoutVars>
          <dgm:chMax val="0"/>
          <dgm:bulletEnabled val="1"/>
        </dgm:presLayoutVars>
      </dgm:prSet>
      <dgm:spPr/>
      <dgm:t>
        <a:bodyPr/>
        <a:lstStyle/>
        <a:p>
          <a:endParaRPr lang="en-US"/>
        </a:p>
      </dgm:t>
    </dgm:pt>
  </dgm:ptLst>
  <dgm:cxnLst>
    <dgm:cxn modelId="{0F8914E9-110E-4F1D-87D6-4BEB5508C1E8}" type="presOf" srcId="{F2A2C5D0-0CC6-4608-91C2-A590831B211F}" destId="{F0CB2FE1-3E19-4208-A0BF-4F67C233C086}" srcOrd="0" destOrd="0" presId="urn:microsoft.com/office/officeart/2005/8/layout/vList2"/>
    <dgm:cxn modelId="{A7917657-806F-4BC6-8CF3-5889BF131D9B}" type="presOf" srcId="{534E58DF-51F8-4343-A721-6C37ED8A57E0}" destId="{5051A24A-286F-4306-966D-45A630889F16}" srcOrd="0" destOrd="0" presId="urn:microsoft.com/office/officeart/2005/8/layout/vList2"/>
    <dgm:cxn modelId="{3C6045FC-F0B4-45C4-B5BA-D52F2A017275}" srcId="{F2A2C5D0-0CC6-4608-91C2-A590831B211F}" destId="{534E58DF-51F8-4343-A721-6C37ED8A57E0}" srcOrd="0" destOrd="0" parTransId="{86383CBB-D537-468B-9FA4-E0702D1E4B60}" sibTransId="{5BD99B21-4EC3-413F-ABBB-43A6B86378AE}"/>
    <dgm:cxn modelId="{1EF37432-F7C4-491D-80F4-01F2200A986A}" type="presParOf" srcId="{F0CB2FE1-3E19-4208-A0BF-4F67C233C086}" destId="{5051A24A-286F-4306-966D-45A630889F1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4F7B834-F65A-44DC-BF71-20827252C72D}"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en-US"/>
        </a:p>
      </dgm:t>
    </dgm:pt>
    <dgm:pt modelId="{8A13148C-F8F2-48A3-B5FF-F5E980AA8D0D}">
      <dgm:prSet/>
      <dgm:spPr/>
      <dgm:t>
        <a:bodyPr/>
        <a:lstStyle/>
        <a:p>
          <a:pPr rtl="0"/>
          <a:r>
            <a:rPr lang="en-US" dirty="0" smtClean="0"/>
            <a:t>2-3 cups a day, hot or iced, contains a </a:t>
          </a:r>
          <a:r>
            <a:rPr lang="en-US" dirty="0" err="1" smtClean="0"/>
            <a:t>modeset</a:t>
          </a:r>
          <a:r>
            <a:rPr lang="en-US" dirty="0" smtClean="0"/>
            <a:t> </a:t>
          </a:r>
          <a:r>
            <a:rPr lang="en-US" dirty="0" err="1" smtClean="0"/>
            <a:t>amout</a:t>
          </a:r>
          <a:r>
            <a:rPr lang="en-US" dirty="0" smtClean="0"/>
            <a:t> of caffeine which can boost brain power by enhancing memory, focus and mood. </a:t>
          </a:r>
          <a:endParaRPr lang="en-US" dirty="0"/>
        </a:p>
      </dgm:t>
    </dgm:pt>
    <dgm:pt modelId="{D49E9F90-AE5E-4AE7-B43A-01D679866B12}" type="parTrans" cxnId="{72879FD8-25AF-40EB-9B1F-4FF75D164FB6}">
      <dgm:prSet/>
      <dgm:spPr/>
      <dgm:t>
        <a:bodyPr/>
        <a:lstStyle/>
        <a:p>
          <a:endParaRPr lang="en-US"/>
        </a:p>
      </dgm:t>
    </dgm:pt>
    <dgm:pt modelId="{5E62E942-ACA4-4752-A424-9EEF20FC9174}" type="sibTrans" cxnId="{72879FD8-25AF-40EB-9B1F-4FF75D164FB6}">
      <dgm:prSet/>
      <dgm:spPr/>
      <dgm:t>
        <a:bodyPr/>
        <a:lstStyle/>
        <a:p>
          <a:endParaRPr lang="en-US"/>
        </a:p>
      </dgm:t>
    </dgm:pt>
    <dgm:pt modelId="{98678B06-4014-473A-BC07-CFF371B31D5D}">
      <dgm:prSet/>
      <dgm:spPr/>
      <dgm:t>
        <a:bodyPr/>
        <a:lstStyle/>
        <a:p>
          <a:pPr rtl="0"/>
          <a:r>
            <a:rPr lang="en-US" smtClean="0"/>
            <a:t>Has potent antioxidants that promote healthy blood flow.</a:t>
          </a:r>
          <a:endParaRPr lang="en-US"/>
        </a:p>
      </dgm:t>
    </dgm:pt>
    <dgm:pt modelId="{89869ECB-F5B2-4E67-BF7F-602B44AAB783}" type="parTrans" cxnId="{D0C06AAB-874F-4F59-87E8-EB1C008D7906}">
      <dgm:prSet/>
      <dgm:spPr/>
      <dgm:t>
        <a:bodyPr/>
        <a:lstStyle/>
        <a:p>
          <a:endParaRPr lang="en-US"/>
        </a:p>
      </dgm:t>
    </dgm:pt>
    <dgm:pt modelId="{2701D683-B3F6-46BF-964A-66E1EB0B242A}" type="sibTrans" cxnId="{D0C06AAB-874F-4F59-87E8-EB1C008D7906}">
      <dgm:prSet/>
      <dgm:spPr/>
      <dgm:t>
        <a:bodyPr/>
        <a:lstStyle/>
        <a:p>
          <a:endParaRPr lang="en-US"/>
        </a:p>
      </dgm:t>
    </dgm:pt>
    <dgm:pt modelId="{D38D1F04-FB57-481A-BA55-519DC08877E2}">
      <dgm:prSet/>
      <dgm:spPr/>
      <dgm:t>
        <a:bodyPr/>
        <a:lstStyle/>
        <a:p>
          <a:pPr rtl="0"/>
          <a:r>
            <a:rPr lang="en-US" smtClean="0"/>
            <a:t>Bottled or powdered teas DON’T have the same affect.</a:t>
          </a:r>
          <a:endParaRPr lang="en-US"/>
        </a:p>
      </dgm:t>
    </dgm:pt>
    <dgm:pt modelId="{D5543160-896B-4BE4-9F69-FA69DD4FDE75}" type="parTrans" cxnId="{48531F4E-BD7B-41A1-905A-801F3404B8AC}">
      <dgm:prSet/>
      <dgm:spPr/>
      <dgm:t>
        <a:bodyPr/>
        <a:lstStyle/>
        <a:p>
          <a:endParaRPr lang="en-US"/>
        </a:p>
      </dgm:t>
    </dgm:pt>
    <dgm:pt modelId="{1BD2A2A1-96CE-4521-A7A7-79F5CE88F941}" type="sibTrans" cxnId="{48531F4E-BD7B-41A1-905A-801F3404B8AC}">
      <dgm:prSet/>
      <dgm:spPr/>
      <dgm:t>
        <a:bodyPr/>
        <a:lstStyle/>
        <a:p>
          <a:endParaRPr lang="en-US"/>
        </a:p>
      </dgm:t>
    </dgm:pt>
    <dgm:pt modelId="{A2ECADE3-92AF-4225-82A3-DB4D6D916E3F}">
      <dgm:prSet/>
      <dgm:spPr/>
      <dgm:t>
        <a:bodyPr/>
        <a:lstStyle/>
        <a:p>
          <a:pPr rtl="0"/>
          <a:r>
            <a:rPr lang="en-US" smtClean="0"/>
            <a:t>HAS to be freshly brewed!</a:t>
          </a:r>
          <a:endParaRPr lang="en-US"/>
        </a:p>
      </dgm:t>
    </dgm:pt>
    <dgm:pt modelId="{AE86934D-CA31-4D3A-A484-E7D15E807B96}" type="parTrans" cxnId="{1EF33C86-E9CF-4031-8166-E8A8D97EB046}">
      <dgm:prSet/>
      <dgm:spPr/>
      <dgm:t>
        <a:bodyPr/>
        <a:lstStyle/>
        <a:p>
          <a:endParaRPr lang="en-US"/>
        </a:p>
      </dgm:t>
    </dgm:pt>
    <dgm:pt modelId="{4068732F-78A9-4AC5-A73E-22ED255ED683}" type="sibTrans" cxnId="{1EF33C86-E9CF-4031-8166-E8A8D97EB046}">
      <dgm:prSet/>
      <dgm:spPr/>
      <dgm:t>
        <a:bodyPr/>
        <a:lstStyle/>
        <a:p>
          <a:endParaRPr lang="en-US"/>
        </a:p>
      </dgm:t>
    </dgm:pt>
    <dgm:pt modelId="{AAC3F443-7EA5-4F7B-AFFB-D91A6E22E97E}" type="pres">
      <dgm:prSet presAssocID="{E4F7B834-F65A-44DC-BF71-20827252C72D}" presName="CompostProcess" presStyleCnt="0">
        <dgm:presLayoutVars>
          <dgm:dir/>
          <dgm:resizeHandles val="exact"/>
        </dgm:presLayoutVars>
      </dgm:prSet>
      <dgm:spPr/>
      <dgm:t>
        <a:bodyPr/>
        <a:lstStyle/>
        <a:p>
          <a:endParaRPr lang="en-US"/>
        </a:p>
      </dgm:t>
    </dgm:pt>
    <dgm:pt modelId="{036E1401-7029-4D85-A0CD-580CDD90ED16}" type="pres">
      <dgm:prSet presAssocID="{E4F7B834-F65A-44DC-BF71-20827252C72D}" presName="arrow" presStyleLbl="bgShp" presStyleIdx="0" presStyleCnt="1"/>
      <dgm:spPr/>
      <dgm:t>
        <a:bodyPr/>
        <a:lstStyle/>
        <a:p>
          <a:endParaRPr lang="en-US"/>
        </a:p>
      </dgm:t>
    </dgm:pt>
    <dgm:pt modelId="{0E425A84-9E2B-4AEC-9213-B15722AD0E70}" type="pres">
      <dgm:prSet presAssocID="{E4F7B834-F65A-44DC-BF71-20827252C72D}" presName="linearProcess" presStyleCnt="0"/>
      <dgm:spPr/>
      <dgm:t>
        <a:bodyPr/>
        <a:lstStyle/>
        <a:p>
          <a:endParaRPr lang="en-US"/>
        </a:p>
      </dgm:t>
    </dgm:pt>
    <dgm:pt modelId="{FE6E6D8B-67F8-41A2-8189-115B38755390}" type="pres">
      <dgm:prSet presAssocID="{8A13148C-F8F2-48A3-B5FF-F5E980AA8D0D}" presName="textNode" presStyleLbl="node1" presStyleIdx="0" presStyleCnt="4" custScaleY="242825">
        <dgm:presLayoutVars>
          <dgm:bulletEnabled val="1"/>
        </dgm:presLayoutVars>
      </dgm:prSet>
      <dgm:spPr/>
      <dgm:t>
        <a:bodyPr/>
        <a:lstStyle/>
        <a:p>
          <a:endParaRPr lang="en-US"/>
        </a:p>
      </dgm:t>
    </dgm:pt>
    <dgm:pt modelId="{50887471-E989-4996-86E8-FB6314BBF01E}" type="pres">
      <dgm:prSet presAssocID="{5E62E942-ACA4-4752-A424-9EEF20FC9174}" presName="sibTrans" presStyleCnt="0"/>
      <dgm:spPr/>
      <dgm:t>
        <a:bodyPr/>
        <a:lstStyle/>
        <a:p>
          <a:endParaRPr lang="en-US"/>
        </a:p>
      </dgm:t>
    </dgm:pt>
    <dgm:pt modelId="{CDF4F324-D874-4391-80C1-9326F4F4EB6C}" type="pres">
      <dgm:prSet presAssocID="{98678B06-4014-473A-BC07-CFF371B31D5D}" presName="textNode" presStyleLbl="node1" presStyleIdx="1" presStyleCnt="4">
        <dgm:presLayoutVars>
          <dgm:bulletEnabled val="1"/>
        </dgm:presLayoutVars>
      </dgm:prSet>
      <dgm:spPr/>
      <dgm:t>
        <a:bodyPr/>
        <a:lstStyle/>
        <a:p>
          <a:endParaRPr lang="en-US"/>
        </a:p>
      </dgm:t>
    </dgm:pt>
    <dgm:pt modelId="{2EE66058-A3FD-4FD9-B6E3-A2B0F975C268}" type="pres">
      <dgm:prSet presAssocID="{2701D683-B3F6-46BF-964A-66E1EB0B242A}" presName="sibTrans" presStyleCnt="0"/>
      <dgm:spPr/>
      <dgm:t>
        <a:bodyPr/>
        <a:lstStyle/>
        <a:p>
          <a:endParaRPr lang="en-US"/>
        </a:p>
      </dgm:t>
    </dgm:pt>
    <dgm:pt modelId="{9020687C-7D78-4D67-891E-A0296A790906}" type="pres">
      <dgm:prSet presAssocID="{D38D1F04-FB57-481A-BA55-519DC08877E2}" presName="textNode" presStyleLbl="node1" presStyleIdx="2" presStyleCnt="4">
        <dgm:presLayoutVars>
          <dgm:bulletEnabled val="1"/>
        </dgm:presLayoutVars>
      </dgm:prSet>
      <dgm:spPr/>
      <dgm:t>
        <a:bodyPr/>
        <a:lstStyle/>
        <a:p>
          <a:endParaRPr lang="en-US"/>
        </a:p>
      </dgm:t>
    </dgm:pt>
    <dgm:pt modelId="{66092713-269D-4431-A9EB-70A2F7461960}" type="pres">
      <dgm:prSet presAssocID="{1BD2A2A1-96CE-4521-A7A7-79F5CE88F941}" presName="sibTrans" presStyleCnt="0"/>
      <dgm:spPr/>
      <dgm:t>
        <a:bodyPr/>
        <a:lstStyle/>
        <a:p>
          <a:endParaRPr lang="en-US"/>
        </a:p>
      </dgm:t>
    </dgm:pt>
    <dgm:pt modelId="{4986664D-5327-43F0-BA80-E3C05F23F36A}" type="pres">
      <dgm:prSet presAssocID="{A2ECADE3-92AF-4225-82A3-DB4D6D916E3F}" presName="textNode" presStyleLbl="node1" presStyleIdx="3" presStyleCnt="4">
        <dgm:presLayoutVars>
          <dgm:bulletEnabled val="1"/>
        </dgm:presLayoutVars>
      </dgm:prSet>
      <dgm:spPr/>
      <dgm:t>
        <a:bodyPr/>
        <a:lstStyle/>
        <a:p>
          <a:endParaRPr lang="en-US"/>
        </a:p>
      </dgm:t>
    </dgm:pt>
  </dgm:ptLst>
  <dgm:cxnLst>
    <dgm:cxn modelId="{23B40633-604F-4BC9-925C-983D7281C941}" type="presOf" srcId="{8A13148C-F8F2-48A3-B5FF-F5E980AA8D0D}" destId="{FE6E6D8B-67F8-41A2-8189-115B38755390}" srcOrd="0" destOrd="0" presId="urn:microsoft.com/office/officeart/2005/8/layout/hProcess9"/>
    <dgm:cxn modelId="{72879FD8-25AF-40EB-9B1F-4FF75D164FB6}" srcId="{E4F7B834-F65A-44DC-BF71-20827252C72D}" destId="{8A13148C-F8F2-48A3-B5FF-F5E980AA8D0D}" srcOrd="0" destOrd="0" parTransId="{D49E9F90-AE5E-4AE7-B43A-01D679866B12}" sibTransId="{5E62E942-ACA4-4752-A424-9EEF20FC9174}"/>
    <dgm:cxn modelId="{2CC6FF98-FABA-4CA1-8725-042FF28403ED}" type="presOf" srcId="{98678B06-4014-473A-BC07-CFF371B31D5D}" destId="{CDF4F324-D874-4391-80C1-9326F4F4EB6C}" srcOrd="0" destOrd="0" presId="urn:microsoft.com/office/officeart/2005/8/layout/hProcess9"/>
    <dgm:cxn modelId="{1EF33C86-E9CF-4031-8166-E8A8D97EB046}" srcId="{E4F7B834-F65A-44DC-BF71-20827252C72D}" destId="{A2ECADE3-92AF-4225-82A3-DB4D6D916E3F}" srcOrd="3" destOrd="0" parTransId="{AE86934D-CA31-4D3A-A484-E7D15E807B96}" sibTransId="{4068732F-78A9-4AC5-A73E-22ED255ED683}"/>
    <dgm:cxn modelId="{48531F4E-BD7B-41A1-905A-801F3404B8AC}" srcId="{E4F7B834-F65A-44DC-BF71-20827252C72D}" destId="{D38D1F04-FB57-481A-BA55-519DC08877E2}" srcOrd="2" destOrd="0" parTransId="{D5543160-896B-4BE4-9F69-FA69DD4FDE75}" sibTransId="{1BD2A2A1-96CE-4521-A7A7-79F5CE88F941}"/>
    <dgm:cxn modelId="{D0C06AAB-874F-4F59-87E8-EB1C008D7906}" srcId="{E4F7B834-F65A-44DC-BF71-20827252C72D}" destId="{98678B06-4014-473A-BC07-CFF371B31D5D}" srcOrd="1" destOrd="0" parTransId="{89869ECB-F5B2-4E67-BF7F-602B44AAB783}" sibTransId="{2701D683-B3F6-46BF-964A-66E1EB0B242A}"/>
    <dgm:cxn modelId="{A228AA4F-DD13-4AB7-9E7A-1FAB5FA67485}" type="presOf" srcId="{E4F7B834-F65A-44DC-BF71-20827252C72D}" destId="{AAC3F443-7EA5-4F7B-AFFB-D91A6E22E97E}" srcOrd="0" destOrd="0" presId="urn:microsoft.com/office/officeart/2005/8/layout/hProcess9"/>
    <dgm:cxn modelId="{7D477789-7CE3-433E-A30C-13D8091AEC05}" type="presOf" srcId="{A2ECADE3-92AF-4225-82A3-DB4D6D916E3F}" destId="{4986664D-5327-43F0-BA80-E3C05F23F36A}" srcOrd="0" destOrd="0" presId="urn:microsoft.com/office/officeart/2005/8/layout/hProcess9"/>
    <dgm:cxn modelId="{0DEA0387-361D-407F-9C04-213966C15122}" type="presOf" srcId="{D38D1F04-FB57-481A-BA55-519DC08877E2}" destId="{9020687C-7D78-4D67-891E-A0296A790906}" srcOrd="0" destOrd="0" presId="urn:microsoft.com/office/officeart/2005/8/layout/hProcess9"/>
    <dgm:cxn modelId="{E035597A-FB77-4400-A4F7-DCF32EE654C7}" type="presParOf" srcId="{AAC3F443-7EA5-4F7B-AFFB-D91A6E22E97E}" destId="{036E1401-7029-4D85-A0CD-580CDD90ED16}" srcOrd="0" destOrd="0" presId="urn:microsoft.com/office/officeart/2005/8/layout/hProcess9"/>
    <dgm:cxn modelId="{2DC93A24-5583-41AA-9FE7-DB9A599CC335}" type="presParOf" srcId="{AAC3F443-7EA5-4F7B-AFFB-D91A6E22E97E}" destId="{0E425A84-9E2B-4AEC-9213-B15722AD0E70}" srcOrd="1" destOrd="0" presId="urn:microsoft.com/office/officeart/2005/8/layout/hProcess9"/>
    <dgm:cxn modelId="{71ABFA31-FC4A-4389-AA39-70C3FD71D1CB}" type="presParOf" srcId="{0E425A84-9E2B-4AEC-9213-B15722AD0E70}" destId="{FE6E6D8B-67F8-41A2-8189-115B38755390}" srcOrd="0" destOrd="0" presId="urn:microsoft.com/office/officeart/2005/8/layout/hProcess9"/>
    <dgm:cxn modelId="{8514EC51-72FE-43E0-A247-712730ACB67A}" type="presParOf" srcId="{0E425A84-9E2B-4AEC-9213-B15722AD0E70}" destId="{50887471-E989-4996-86E8-FB6314BBF01E}" srcOrd="1" destOrd="0" presId="urn:microsoft.com/office/officeart/2005/8/layout/hProcess9"/>
    <dgm:cxn modelId="{CA185F5F-DBA6-484F-978C-72868A7F6FBA}" type="presParOf" srcId="{0E425A84-9E2B-4AEC-9213-B15722AD0E70}" destId="{CDF4F324-D874-4391-80C1-9326F4F4EB6C}" srcOrd="2" destOrd="0" presId="urn:microsoft.com/office/officeart/2005/8/layout/hProcess9"/>
    <dgm:cxn modelId="{C2EEC14F-FEA7-4F88-A968-2378E68D9F84}" type="presParOf" srcId="{0E425A84-9E2B-4AEC-9213-B15722AD0E70}" destId="{2EE66058-A3FD-4FD9-B6E3-A2B0F975C268}" srcOrd="3" destOrd="0" presId="urn:microsoft.com/office/officeart/2005/8/layout/hProcess9"/>
    <dgm:cxn modelId="{9E045409-078F-4260-9F11-7EDA9B8E5093}" type="presParOf" srcId="{0E425A84-9E2B-4AEC-9213-B15722AD0E70}" destId="{9020687C-7D78-4D67-891E-A0296A790906}" srcOrd="4" destOrd="0" presId="urn:microsoft.com/office/officeart/2005/8/layout/hProcess9"/>
    <dgm:cxn modelId="{F5154389-4DE0-444C-91D4-C7646DB67FEF}" type="presParOf" srcId="{0E425A84-9E2B-4AEC-9213-B15722AD0E70}" destId="{66092713-269D-4431-A9EB-70A2F7461960}" srcOrd="5" destOrd="0" presId="urn:microsoft.com/office/officeart/2005/8/layout/hProcess9"/>
    <dgm:cxn modelId="{145936DC-5ADE-4CF1-B838-AFFC21E04B73}" type="presParOf" srcId="{0E425A84-9E2B-4AEC-9213-B15722AD0E70}" destId="{4986664D-5327-43F0-BA80-E3C05F23F36A}"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73724EB-9EF5-4F97-A337-179278FDB2F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AE82591-2978-45EB-B4D2-4DEDE6383370}">
      <dgm:prSet/>
      <dgm:spPr/>
      <dgm:t>
        <a:bodyPr/>
        <a:lstStyle/>
        <a:p>
          <a:pPr rtl="0"/>
          <a:r>
            <a:rPr lang="en-US" b="1" baseline="0" smtClean="0"/>
            <a:t>Turmeric   </a:t>
          </a:r>
          <a:endParaRPr lang="en-US"/>
        </a:p>
      </dgm:t>
    </dgm:pt>
    <dgm:pt modelId="{0BA58CF3-D7A2-4B65-9E1A-3E1976CFF45A}" type="parTrans" cxnId="{FBC0F670-AD68-44F7-9A70-1828EDFD6DA1}">
      <dgm:prSet/>
      <dgm:spPr/>
      <dgm:t>
        <a:bodyPr/>
        <a:lstStyle/>
        <a:p>
          <a:endParaRPr lang="en-US"/>
        </a:p>
      </dgm:t>
    </dgm:pt>
    <dgm:pt modelId="{4BCC15DF-6FA3-4836-9DFE-F567A28C3ADF}" type="sibTrans" cxnId="{FBC0F670-AD68-44F7-9A70-1828EDFD6DA1}">
      <dgm:prSet/>
      <dgm:spPr/>
      <dgm:t>
        <a:bodyPr/>
        <a:lstStyle/>
        <a:p>
          <a:endParaRPr lang="en-US"/>
        </a:p>
      </dgm:t>
    </dgm:pt>
    <dgm:pt modelId="{F64FCB5B-C309-448F-95B5-53799CA7EBB7}" type="pres">
      <dgm:prSet presAssocID="{773724EB-9EF5-4F97-A337-179278FDB2FA}" presName="linear" presStyleCnt="0">
        <dgm:presLayoutVars>
          <dgm:animLvl val="lvl"/>
          <dgm:resizeHandles val="exact"/>
        </dgm:presLayoutVars>
      </dgm:prSet>
      <dgm:spPr/>
      <dgm:t>
        <a:bodyPr/>
        <a:lstStyle/>
        <a:p>
          <a:endParaRPr lang="en-US"/>
        </a:p>
      </dgm:t>
    </dgm:pt>
    <dgm:pt modelId="{087CFCDA-0D73-45A2-B2FC-58199DF40441}" type="pres">
      <dgm:prSet presAssocID="{7AE82591-2978-45EB-B4D2-4DEDE6383370}" presName="parentText" presStyleLbl="node1" presStyleIdx="0" presStyleCnt="1">
        <dgm:presLayoutVars>
          <dgm:chMax val="0"/>
          <dgm:bulletEnabled val="1"/>
        </dgm:presLayoutVars>
      </dgm:prSet>
      <dgm:spPr/>
      <dgm:t>
        <a:bodyPr/>
        <a:lstStyle/>
        <a:p>
          <a:endParaRPr lang="en-US"/>
        </a:p>
      </dgm:t>
    </dgm:pt>
  </dgm:ptLst>
  <dgm:cxnLst>
    <dgm:cxn modelId="{3CE7914A-AABC-4E04-A04A-42FD7206177A}" type="presOf" srcId="{773724EB-9EF5-4F97-A337-179278FDB2FA}" destId="{F64FCB5B-C309-448F-95B5-53799CA7EBB7}" srcOrd="0" destOrd="0" presId="urn:microsoft.com/office/officeart/2005/8/layout/vList2"/>
    <dgm:cxn modelId="{FBC0F670-AD68-44F7-9A70-1828EDFD6DA1}" srcId="{773724EB-9EF5-4F97-A337-179278FDB2FA}" destId="{7AE82591-2978-45EB-B4D2-4DEDE6383370}" srcOrd="0" destOrd="0" parTransId="{0BA58CF3-D7A2-4B65-9E1A-3E1976CFF45A}" sibTransId="{4BCC15DF-6FA3-4836-9DFE-F567A28C3ADF}"/>
    <dgm:cxn modelId="{05FEED9A-56BC-4A35-BE60-D7A4B5E7BE6F}" type="presOf" srcId="{7AE82591-2978-45EB-B4D2-4DEDE6383370}" destId="{087CFCDA-0D73-45A2-B2FC-58199DF40441}" srcOrd="0" destOrd="0" presId="urn:microsoft.com/office/officeart/2005/8/layout/vList2"/>
    <dgm:cxn modelId="{7F566F5D-112E-462F-8FCF-9B08979434FE}" type="presParOf" srcId="{F64FCB5B-C309-448F-95B5-53799CA7EBB7}" destId="{087CFCDA-0D73-45A2-B2FC-58199DF404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F544F50-365D-43F2-903B-0D65D778A6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DBC1AB2-CC7F-40EF-8C23-2BC38CC3F237}">
      <dgm:prSet custT="1"/>
      <dgm:spPr/>
      <dgm:t>
        <a:bodyPr/>
        <a:lstStyle/>
        <a:p>
          <a:pPr rtl="0"/>
          <a:r>
            <a:rPr lang="en-US" sz="4400" b="1" baseline="0" dirty="0" smtClean="0"/>
            <a:t>Cinnamon</a:t>
          </a:r>
          <a:r>
            <a:rPr lang="en-US" sz="2100" baseline="0" dirty="0" smtClean="0"/>
            <a:t/>
          </a:r>
          <a:br>
            <a:rPr lang="en-US" sz="2100" baseline="0" dirty="0" smtClean="0"/>
          </a:br>
          <a:endParaRPr lang="en-US" sz="2100" dirty="0"/>
        </a:p>
      </dgm:t>
    </dgm:pt>
    <dgm:pt modelId="{C846AE71-0B87-42B5-97D5-71C48D389856}" type="parTrans" cxnId="{3FDEB960-9860-43FD-80BC-33A0E4AE59B6}">
      <dgm:prSet/>
      <dgm:spPr/>
      <dgm:t>
        <a:bodyPr/>
        <a:lstStyle/>
        <a:p>
          <a:endParaRPr lang="en-US"/>
        </a:p>
      </dgm:t>
    </dgm:pt>
    <dgm:pt modelId="{03CC80E3-B2D7-419E-BEEE-6A67D8B6948D}" type="sibTrans" cxnId="{3FDEB960-9860-43FD-80BC-33A0E4AE59B6}">
      <dgm:prSet/>
      <dgm:spPr/>
      <dgm:t>
        <a:bodyPr/>
        <a:lstStyle/>
        <a:p>
          <a:endParaRPr lang="en-US"/>
        </a:p>
      </dgm:t>
    </dgm:pt>
    <dgm:pt modelId="{1B65EA1A-76F6-4DD1-B685-E92D2AAB660E}" type="pres">
      <dgm:prSet presAssocID="{DF544F50-365D-43F2-903B-0D65D778A6DE}" presName="linear" presStyleCnt="0">
        <dgm:presLayoutVars>
          <dgm:animLvl val="lvl"/>
          <dgm:resizeHandles val="exact"/>
        </dgm:presLayoutVars>
      </dgm:prSet>
      <dgm:spPr/>
      <dgm:t>
        <a:bodyPr/>
        <a:lstStyle/>
        <a:p>
          <a:endParaRPr lang="en-US"/>
        </a:p>
      </dgm:t>
    </dgm:pt>
    <dgm:pt modelId="{02C50563-F9F5-4ED6-8A31-AB234ACC3841}" type="pres">
      <dgm:prSet presAssocID="{0DBC1AB2-CC7F-40EF-8C23-2BC38CC3F237}" presName="parentText" presStyleLbl="node1" presStyleIdx="0" presStyleCnt="1">
        <dgm:presLayoutVars>
          <dgm:chMax val="0"/>
          <dgm:bulletEnabled val="1"/>
        </dgm:presLayoutVars>
      </dgm:prSet>
      <dgm:spPr/>
      <dgm:t>
        <a:bodyPr/>
        <a:lstStyle/>
        <a:p>
          <a:endParaRPr lang="en-US"/>
        </a:p>
      </dgm:t>
    </dgm:pt>
  </dgm:ptLst>
  <dgm:cxnLst>
    <dgm:cxn modelId="{A2D4E3BA-51C7-4146-B094-8A6DC95286BD}" type="presOf" srcId="{0DBC1AB2-CC7F-40EF-8C23-2BC38CC3F237}" destId="{02C50563-F9F5-4ED6-8A31-AB234ACC3841}" srcOrd="0" destOrd="0" presId="urn:microsoft.com/office/officeart/2005/8/layout/vList2"/>
    <dgm:cxn modelId="{F2080EDE-090C-431F-A5C6-307AE715B3F6}" type="presOf" srcId="{DF544F50-365D-43F2-903B-0D65D778A6DE}" destId="{1B65EA1A-76F6-4DD1-B685-E92D2AAB660E}" srcOrd="0" destOrd="0" presId="urn:microsoft.com/office/officeart/2005/8/layout/vList2"/>
    <dgm:cxn modelId="{3FDEB960-9860-43FD-80BC-33A0E4AE59B6}" srcId="{DF544F50-365D-43F2-903B-0D65D778A6DE}" destId="{0DBC1AB2-CC7F-40EF-8C23-2BC38CC3F237}" srcOrd="0" destOrd="0" parTransId="{C846AE71-0B87-42B5-97D5-71C48D389856}" sibTransId="{03CC80E3-B2D7-419E-BEEE-6A67D8B6948D}"/>
    <dgm:cxn modelId="{B49C86B1-E81E-4C26-8370-AA6C5214A9D4}" type="presParOf" srcId="{1B65EA1A-76F6-4DD1-B685-E92D2AAB660E}" destId="{02C50563-F9F5-4ED6-8A31-AB234ACC38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6A4F61-2EF1-4574-86AF-A55BC2A7DA4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CCA0E70-C1B0-427B-BE36-21D781AE1CCD}">
      <dgm:prSet/>
      <dgm:spPr/>
      <dgm:t>
        <a:bodyPr/>
        <a:lstStyle/>
        <a:p>
          <a:pPr rtl="0"/>
          <a:r>
            <a:rPr lang="en-US" dirty="0" smtClean="0"/>
            <a:t>We are altering our brain chemistry constantly through:</a:t>
          </a:r>
          <a:endParaRPr lang="en-US" dirty="0"/>
        </a:p>
      </dgm:t>
    </dgm:pt>
    <dgm:pt modelId="{4BE1956F-0EFD-4DD4-A947-B2542853AC0C}" type="parTrans" cxnId="{5A400C53-EC48-491F-AAFD-18079724F9A1}">
      <dgm:prSet/>
      <dgm:spPr/>
      <dgm:t>
        <a:bodyPr/>
        <a:lstStyle/>
        <a:p>
          <a:endParaRPr lang="en-US"/>
        </a:p>
      </dgm:t>
    </dgm:pt>
    <dgm:pt modelId="{28BF52F0-3FFF-4405-AED6-1DEF278E028E}" type="sibTrans" cxnId="{5A400C53-EC48-491F-AAFD-18079724F9A1}">
      <dgm:prSet/>
      <dgm:spPr/>
      <dgm:t>
        <a:bodyPr/>
        <a:lstStyle/>
        <a:p>
          <a:endParaRPr lang="en-US"/>
        </a:p>
      </dgm:t>
    </dgm:pt>
    <dgm:pt modelId="{4D52356A-999A-4EFE-BA95-C72502F1F77F}">
      <dgm:prSet/>
      <dgm:spPr/>
      <dgm:t>
        <a:bodyPr/>
        <a:lstStyle/>
        <a:p>
          <a:pPr rtl="0"/>
          <a:r>
            <a:rPr lang="en-US" smtClean="0"/>
            <a:t>What we eat</a:t>
          </a:r>
          <a:endParaRPr lang="en-US"/>
        </a:p>
      </dgm:t>
    </dgm:pt>
    <dgm:pt modelId="{EDFDC846-428B-47D5-9945-B6AAEC15CB8F}" type="parTrans" cxnId="{00482332-9658-4D0D-8DE0-467A02C6A88A}">
      <dgm:prSet/>
      <dgm:spPr/>
      <dgm:t>
        <a:bodyPr/>
        <a:lstStyle/>
        <a:p>
          <a:endParaRPr lang="en-US"/>
        </a:p>
      </dgm:t>
    </dgm:pt>
    <dgm:pt modelId="{E178F455-B7F5-46CE-8503-78A6016D426A}" type="sibTrans" cxnId="{00482332-9658-4D0D-8DE0-467A02C6A88A}">
      <dgm:prSet/>
      <dgm:spPr/>
      <dgm:t>
        <a:bodyPr/>
        <a:lstStyle/>
        <a:p>
          <a:endParaRPr lang="en-US"/>
        </a:p>
      </dgm:t>
    </dgm:pt>
    <dgm:pt modelId="{8CAC187B-61DF-4A99-981F-4EF79433673E}">
      <dgm:prSet/>
      <dgm:spPr/>
      <dgm:t>
        <a:bodyPr/>
        <a:lstStyle/>
        <a:p>
          <a:pPr rtl="0"/>
          <a:r>
            <a:rPr lang="en-US" smtClean="0"/>
            <a:t>How we exercise</a:t>
          </a:r>
          <a:endParaRPr lang="en-US"/>
        </a:p>
      </dgm:t>
    </dgm:pt>
    <dgm:pt modelId="{C06EC5C6-7FBC-4C0F-BBAF-298CF1096691}" type="parTrans" cxnId="{9D8C3BF5-6A5F-4A99-BC7C-71FF1AAD1B85}">
      <dgm:prSet/>
      <dgm:spPr/>
      <dgm:t>
        <a:bodyPr/>
        <a:lstStyle/>
        <a:p>
          <a:endParaRPr lang="en-US"/>
        </a:p>
      </dgm:t>
    </dgm:pt>
    <dgm:pt modelId="{8E257970-8B25-465D-860C-8439152FB09F}" type="sibTrans" cxnId="{9D8C3BF5-6A5F-4A99-BC7C-71FF1AAD1B85}">
      <dgm:prSet/>
      <dgm:spPr/>
      <dgm:t>
        <a:bodyPr/>
        <a:lstStyle/>
        <a:p>
          <a:endParaRPr lang="en-US"/>
        </a:p>
      </dgm:t>
    </dgm:pt>
    <dgm:pt modelId="{441EE8EB-5057-4126-852F-88492B324250}">
      <dgm:prSet/>
      <dgm:spPr/>
      <dgm:t>
        <a:bodyPr/>
        <a:lstStyle/>
        <a:p>
          <a:pPr rtl="0"/>
          <a:r>
            <a:rPr lang="en-US" smtClean="0"/>
            <a:t>How we sleep</a:t>
          </a:r>
          <a:endParaRPr lang="en-US"/>
        </a:p>
      </dgm:t>
    </dgm:pt>
    <dgm:pt modelId="{49FA66F1-8868-4D25-AA07-3E82692247E2}" type="parTrans" cxnId="{AF6FF8D2-A340-4CBB-8C65-39E12121C2BA}">
      <dgm:prSet/>
      <dgm:spPr/>
      <dgm:t>
        <a:bodyPr/>
        <a:lstStyle/>
        <a:p>
          <a:endParaRPr lang="en-US"/>
        </a:p>
      </dgm:t>
    </dgm:pt>
    <dgm:pt modelId="{D99153A0-40E7-44E8-A82C-BB4A940D1905}" type="sibTrans" cxnId="{AF6FF8D2-A340-4CBB-8C65-39E12121C2BA}">
      <dgm:prSet/>
      <dgm:spPr/>
      <dgm:t>
        <a:bodyPr/>
        <a:lstStyle/>
        <a:p>
          <a:endParaRPr lang="en-US"/>
        </a:p>
      </dgm:t>
    </dgm:pt>
    <dgm:pt modelId="{45041DC4-D0E0-4967-8751-816A51D3FA34}">
      <dgm:prSet/>
      <dgm:spPr/>
      <dgm:t>
        <a:bodyPr/>
        <a:lstStyle/>
        <a:p>
          <a:pPr rtl="0"/>
          <a:r>
            <a:rPr lang="en-US" smtClean="0"/>
            <a:t>How we think</a:t>
          </a:r>
          <a:endParaRPr lang="en-US"/>
        </a:p>
      </dgm:t>
    </dgm:pt>
    <dgm:pt modelId="{54591AD1-610D-4F43-9E93-9D4D754CA0FF}" type="parTrans" cxnId="{0F4FB9F4-E2DE-4B20-BACC-43AC9466D7A8}">
      <dgm:prSet/>
      <dgm:spPr/>
      <dgm:t>
        <a:bodyPr/>
        <a:lstStyle/>
        <a:p>
          <a:endParaRPr lang="en-US"/>
        </a:p>
      </dgm:t>
    </dgm:pt>
    <dgm:pt modelId="{BCCD3649-EF36-4271-B4BA-37C4E1633CC8}" type="sibTrans" cxnId="{0F4FB9F4-E2DE-4B20-BACC-43AC9466D7A8}">
      <dgm:prSet/>
      <dgm:spPr/>
      <dgm:t>
        <a:bodyPr/>
        <a:lstStyle/>
        <a:p>
          <a:endParaRPr lang="en-US"/>
        </a:p>
      </dgm:t>
    </dgm:pt>
    <dgm:pt modelId="{19CDBC51-DACC-4B7E-BE0B-8AA0394063F9}">
      <dgm:prSet/>
      <dgm:spPr/>
      <dgm:t>
        <a:bodyPr/>
        <a:lstStyle/>
        <a:p>
          <a:pPr rtl="0"/>
          <a:r>
            <a:rPr lang="en-US" smtClean="0"/>
            <a:t>All our behaviors create neurochemical changes in the body. </a:t>
          </a:r>
          <a:endParaRPr lang="en-US"/>
        </a:p>
      </dgm:t>
    </dgm:pt>
    <dgm:pt modelId="{55C719EE-610A-47A3-8A73-0BE21798A548}" type="parTrans" cxnId="{3316197B-E56C-4403-976C-B8A1A168DA88}">
      <dgm:prSet/>
      <dgm:spPr/>
      <dgm:t>
        <a:bodyPr/>
        <a:lstStyle/>
        <a:p>
          <a:endParaRPr lang="en-US"/>
        </a:p>
      </dgm:t>
    </dgm:pt>
    <dgm:pt modelId="{64D99CBF-FAC7-4B40-BE20-9A47A7927376}" type="sibTrans" cxnId="{3316197B-E56C-4403-976C-B8A1A168DA88}">
      <dgm:prSet/>
      <dgm:spPr/>
      <dgm:t>
        <a:bodyPr/>
        <a:lstStyle/>
        <a:p>
          <a:endParaRPr lang="en-US"/>
        </a:p>
      </dgm:t>
    </dgm:pt>
    <dgm:pt modelId="{0A7953C1-F888-4CFB-88A1-3BD34ABBB16D}" type="pres">
      <dgm:prSet presAssocID="{B76A4F61-2EF1-4574-86AF-A55BC2A7DA4C}" presName="linear" presStyleCnt="0">
        <dgm:presLayoutVars>
          <dgm:animLvl val="lvl"/>
          <dgm:resizeHandles val="exact"/>
        </dgm:presLayoutVars>
      </dgm:prSet>
      <dgm:spPr/>
      <dgm:t>
        <a:bodyPr/>
        <a:lstStyle/>
        <a:p>
          <a:endParaRPr lang="en-US"/>
        </a:p>
      </dgm:t>
    </dgm:pt>
    <dgm:pt modelId="{21884779-25A7-4133-920D-B2E843587F74}" type="pres">
      <dgm:prSet presAssocID="{7CCA0E70-C1B0-427B-BE36-21D781AE1CCD}" presName="parentText" presStyleLbl="node1" presStyleIdx="0" presStyleCnt="2">
        <dgm:presLayoutVars>
          <dgm:chMax val="0"/>
          <dgm:bulletEnabled val="1"/>
        </dgm:presLayoutVars>
      </dgm:prSet>
      <dgm:spPr/>
      <dgm:t>
        <a:bodyPr/>
        <a:lstStyle/>
        <a:p>
          <a:endParaRPr lang="en-US"/>
        </a:p>
      </dgm:t>
    </dgm:pt>
    <dgm:pt modelId="{CDBA84FF-7EE0-4681-B553-C50FA689B9D0}" type="pres">
      <dgm:prSet presAssocID="{7CCA0E70-C1B0-427B-BE36-21D781AE1CCD}" presName="childText" presStyleLbl="revTx" presStyleIdx="0" presStyleCnt="1">
        <dgm:presLayoutVars>
          <dgm:bulletEnabled val="1"/>
        </dgm:presLayoutVars>
      </dgm:prSet>
      <dgm:spPr/>
      <dgm:t>
        <a:bodyPr/>
        <a:lstStyle/>
        <a:p>
          <a:endParaRPr lang="en-US"/>
        </a:p>
      </dgm:t>
    </dgm:pt>
    <dgm:pt modelId="{973587E7-6116-4FB3-8664-4CE45F0C3FEA}" type="pres">
      <dgm:prSet presAssocID="{19CDBC51-DACC-4B7E-BE0B-8AA0394063F9}" presName="parentText" presStyleLbl="node1" presStyleIdx="1" presStyleCnt="2">
        <dgm:presLayoutVars>
          <dgm:chMax val="0"/>
          <dgm:bulletEnabled val="1"/>
        </dgm:presLayoutVars>
      </dgm:prSet>
      <dgm:spPr/>
      <dgm:t>
        <a:bodyPr/>
        <a:lstStyle/>
        <a:p>
          <a:endParaRPr lang="en-US"/>
        </a:p>
      </dgm:t>
    </dgm:pt>
  </dgm:ptLst>
  <dgm:cxnLst>
    <dgm:cxn modelId="{5A400C53-EC48-491F-AAFD-18079724F9A1}" srcId="{B76A4F61-2EF1-4574-86AF-A55BC2A7DA4C}" destId="{7CCA0E70-C1B0-427B-BE36-21D781AE1CCD}" srcOrd="0" destOrd="0" parTransId="{4BE1956F-0EFD-4DD4-A947-B2542853AC0C}" sibTransId="{28BF52F0-3FFF-4405-AED6-1DEF278E028E}"/>
    <dgm:cxn modelId="{3316197B-E56C-4403-976C-B8A1A168DA88}" srcId="{B76A4F61-2EF1-4574-86AF-A55BC2A7DA4C}" destId="{19CDBC51-DACC-4B7E-BE0B-8AA0394063F9}" srcOrd="1" destOrd="0" parTransId="{55C719EE-610A-47A3-8A73-0BE21798A548}" sibTransId="{64D99CBF-FAC7-4B40-BE20-9A47A7927376}"/>
    <dgm:cxn modelId="{9D8C3BF5-6A5F-4A99-BC7C-71FF1AAD1B85}" srcId="{7CCA0E70-C1B0-427B-BE36-21D781AE1CCD}" destId="{8CAC187B-61DF-4A99-981F-4EF79433673E}" srcOrd="1" destOrd="0" parTransId="{C06EC5C6-7FBC-4C0F-BBAF-298CF1096691}" sibTransId="{8E257970-8B25-465D-860C-8439152FB09F}"/>
    <dgm:cxn modelId="{57CBDB77-0A51-4E17-9816-3C4D70DAD2B2}" type="presOf" srcId="{441EE8EB-5057-4126-852F-88492B324250}" destId="{CDBA84FF-7EE0-4681-B553-C50FA689B9D0}" srcOrd="0" destOrd="2" presId="urn:microsoft.com/office/officeart/2005/8/layout/vList2"/>
    <dgm:cxn modelId="{3D392DCC-DCC4-4B39-A901-9F872B288EA9}" type="presOf" srcId="{7CCA0E70-C1B0-427B-BE36-21D781AE1CCD}" destId="{21884779-25A7-4133-920D-B2E843587F74}" srcOrd="0" destOrd="0" presId="urn:microsoft.com/office/officeart/2005/8/layout/vList2"/>
    <dgm:cxn modelId="{1BD5A90E-4388-4723-A514-D3CE32F27D53}" type="presOf" srcId="{4D52356A-999A-4EFE-BA95-C72502F1F77F}" destId="{CDBA84FF-7EE0-4681-B553-C50FA689B9D0}" srcOrd="0" destOrd="0" presId="urn:microsoft.com/office/officeart/2005/8/layout/vList2"/>
    <dgm:cxn modelId="{B29F2784-66B5-4299-8F81-9AD578526684}" type="presOf" srcId="{45041DC4-D0E0-4967-8751-816A51D3FA34}" destId="{CDBA84FF-7EE0-4681-B553-C50FA689B9D0}" srcOrd="0" destOrd="3" presId="urn:microsoft.com/office/officeart/2005/8/layout/vList2"/>
    <dgm:cxn modelId="{411C9B0C-8834-4884-A01F-8C5772F111B5}" type="presOf" srcId="{19CDBC51-DACC-4B7E-BE0B-8AA0394063F9}" destId="{973587E7-6116-4FB3-8664-4CE45F0C3FEA}" srcOrd="0" destOrd="0" presId="urn:microsoft.com/office/officeart/2005/8/layout/vList2"/>
    <dgm:cxn modelId="{00482332-9658-4D0D-8DE0-467A02C6A88A}" srcId="{7CCA0E70-C1B0-427B-BE36-21D781AE1CCD}" destId="{4D52356A-999A-4EFE-BA95-C72502F1F77F}" srcOrd="0" destOrd="0" parTransId="{EDFDC846-428B-47D5-9945-B6AAEC15CB8F}" sibTransId="{E178F455-B7F5-46CE-8503-78A6016D426A}"/>
    <dgm:cxn modelId="{AF6FF8D2-A340-4CBB-8C65-39E12121C2BA}" srcId="{7CCA0E70-C1B0-427B-BE36-21D781AE1CCD}" destId="{441EE8EB-5057-4126-852F-88492B324250}" srcOrd="2" destOrd="0" parTransId="{49FA66F1-8868-4D25-AA07-3E82692247E2}" sibTransId="{D99153A0-40E7-44E8-A82C-BB4A940D1905}"/>
    <dgm:cxn modelId="{B7C34800-4553-43EF-B6E5-63BCD0F761C0}" type="presOf" srcId="{8CAC187B-61DF-4A99-981F-4EF79433673E}" destId="{CDBA84FF-7EE0-4681-B553-C50FA689B9D0}" srcOrd="0" destOrd="1" presId="urn:microsoft.com/office/officeart/2005/8/layout/vList2"/>
    <dgm:cxn modelId="{0F4FB9F4-E2DE-4B20-BACC-43AC9466D7A8}" srcId="{7CCA0E70-C1B0-427B-BE36-21D781AE1CCD}" destId="{45041DC4-D0E0-4967-8751-816A51D3FA34}" srcOrd="3" destOrd="0" parTransId="{54591AD1-610D-4F43-9E93-9D4D754CA0FF}" sibTransId="{BCCD3649-EF36-4271-B4BA-37C4E1633CC8}"/>
    <dgm:cxn modelId="{B7D0107A-2169-4369-AB31-25072496B2EA}" type="presOf" srcId="{B76A4F61-2EF1-4574-86AF-A55BC2A7DA4C}" destId="{0A7953C1-F888-4CFB-88A1-3BD34ABBB16D}" srcOrd="0" destOrd="0" presId="urn:microsoft.com/office/officeart/2005/8/layout/vList2"/>
    <dgm:cxn modelId="{69FF1C31-F9A5-474B-A40D-5E6D7F644E71}" type="presParOf" srcId="{0A7953C1-F888-4CFB-88A1-3BD34ABBB16D}" destId="{21884779-25A7-4133-920D-B2E843587F74}" srcOrd="0" destOrd="0" presId="urn:microsoft.com/office/officeart/2005/8/layout/vList2"/>
    <dgm:cxn modelId="{E07E8790-CA15-4E06-985B-EBB0DEBCDACC}" type="presParOf" srcId="{0A7953C1-F888-4CFB-88A1-3BD34ABBB16D}" destId="{CDBA84FF-7EE0-4681-B553-C50FA689B9D0}" srcOrd="1" destOrd="0" presId="urn:microsoft.com/office/officeart/2005/8/layout/vList2"/>
    <dgm:cxn modelId="{E453387E-B35F-4E66-B0DF-F3EEE78D9402}" type="presParOf" srcId="{0A7953C1-F888-4CFB-88A1-3BD34ABBB16D}" destId="{973587E7-6116-4FB3-8664-4CE45F0C3FEA}"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18E6380-2472-42CB-A737-0E376B22897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506FD9C-E656-45AD-A083-0445F214A04C}">
      <dgm:prSet/>
      <dgm:spPr/>
      <dgm:t>
        <a:bodyPr/>
        <a:lstStyle/>
        <a:p>
          <a:pPr rtl="0"/>
          <a:r>
            <a:rPr lang="en-US" b="1" baseline="0" smtClean="0"/>
            <a:t>Basil</a:t>
          </a:r>
          <a:endParaRPr lang="en-US"/>
        </a:p>
      </dgm:t>
    </dgm:pt>
    <dgm:pt modelId="{30A80DBB-FC08-44EF-A569-2E1D118094D4}" type="parTrans" cxnId="{2CA06C39-4EE5-4D36-AE29-539A91050E68}">
      <dgm:prSet/>
      <dgm:spPr/>
      <dgm:t>
        <a:bodyPr/>
        <a:lstStyle/>
        <a:p>
          <a:endParaRPr lang="en-US"/>
        </a:p>
      </dgm:t>
    </dgm:pt>
    <dgm:pt modelId="{67C6EA6D-789A-49F6-939B-C93385CDF556}" type="sibTrans" cxnId="{2CA06C39-4EE5-4D36-AE29-539A91050E68}">
      <dgm:prSet/>
      <dgm:spPr/>
      <dgm:t>
        <a:bodyPr/>
        <a:lstStyle/>
        <a:p>
          <a:endParaRPr lang="en-US"/>
        </a:p>
      </dgm:t>
    </dgm:pt>
    <dgm:pt modelId="{26606686-7842-455B-9FC0-96EB327D1840}" type="pres">
      <dgm:prSet presAssocID="{918E6380-2472-42CB-A737-0E376B228978}" presName="linear" presStyleCnt="0">
        <dgm:presLayoutVars>
          <dgm:animLvl val="lvl"/>
          <dgm:resizeHandles val="exact"/>
        </dgm:presLayoutVars>
      </dgm:prSet>
      <dgm:spPr/>
      <dgm:t>
        <a:bodyPr/>
        <a:lstStyle/>
        <a:p>
          <a:endParaRPr lang="en-US"/>
        </a:p>
      </dgm:t>
    </dgm:pt>
    <dgm:pt modelId="{B54734B6-72EF-4228-9A9D-A8AAAE8B663E}" type="pres">
      <dgm:prSet presAssocID="{C506FD9C-E656-45AD-A083-0445F214A04C}" presName="parentText" presStyleLbl="node1" presStyleIdx="0" presStyleCnt="1">
        <dgm:presLayoutVars>
          <dgm:chMax val="0"/>
          <dgm:bulletEnabled val="1"/>
        </dgm:presLayoutVars>
      </dgm:prSet>
      <dgm:spPr/>
      <dgm:t>
        <a:bodyPr/>
        <a:lstStyle/>
        <a:p>
          <a:endParaRPr lang="en-US"/>
        </a:p>
      </dgm:t>
    </dgm:pt>
  </dgm:ptLst>
  <dgm:cxnLst>
    <dgm:cxn modelId="{35715A3F-C455-4326-B125-6FB2AD02CB4E}" type="presOf" srcId="{C506FD9C-E656-45AD-A083-0445F214A04C}" destId="{B54734B6-72EF-4228-9A9D-A8AAAE8B663E}" srcOrd="0" destOrd="0" presId="urn:microsoft.com/office/officeart/2005/8/layout/vList2"/>
    <dgm:cxn modelId="{171E9319-6C99-48F1-8CDA-037E5910FECA}" type="presOf" srcId="{918E6380-2472-42CB-A737-0E376B228978}" destId="{26606686-7842-455B-9FC0-96EB327D1840}" srcOrd="0" destOrd="0" presId="urn:microsoft.com/office/officeart/2005/8/layout/vList2"/>
    <dgm:cxn modelId="{2CA06C39-4EE5-4D36-AE29-539A91050E68}" srcId="{918E6380-2472-42CB-A737-0E376B228978}" destId="{C506FD9C-E656-45AD-A083-0445F214A04C}" srcOrd="0" destOrd="0" parTransId="{30A80DBB-FC08-44EF-A569-2E1D118094D4}" sibTransId="{67C6EA6D-789A-49F6-939B-C93385CDF556}"/>
    <dgm:cxn modelId="{5D033B2D-8852-41A1-BC0C-6D835D3A79B2}" type="presParOf" srcId="{26606686-7842-455B-9FC0-96EB327D1840}" destId="{B54734B6-72EF-4228-9A9D-A8AAAE8B663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B4154BA-F8E5-4BBB-87D3-D856F4967E9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DA40CD7-94D1-4231-AEFA-E6450474CE07}">
      <dgm:prSet/>
      <dgm:spPr/>
      <dgm:t>
        <a:bodyPr/>
        <a:lstStyle/>
        <a:p>
          <a:pPr rtl="0"/>
          <a:r>
            <a:rPr lang="en-US" b="1" baseline="0" dirty="0" smtClean="0"/>
            <a:t>Sage</a:t>
          </a:r>
          <a:endParaRPr lang="en-US" dirty="0"/>
        </a:p>
      </dgm:t>
    </dgm:pt>
    <dgm:pt modelId="{AD923523-CABA-441F-9DA9-951CD6BAF935}" type="parTrans" cxnId="{ED8F95A3-B807-4D8D-B17E-C62C8A253F7E}">
      <dgm:prSet/>
      <dgm:spPr/>
      <dgm:t>
        <a:bodyPr/>
        <a:lstStyle/>
        <a:p>
          <a:endParaRPr lang="en-US"/>
        </a:p>
      </dgm:t>
    </dgm:pt>
    <dgm:pt modelId="{6AD0681A-C832-40B9-8A01-A66EF445106F}" type="sibTrans" cxnId="{ED8F95A3-B807-4D8D-B17E-C62C8A253F7E}">
      <dgm:prSet/>
      <dgm:spPr/>
      <dgm:t>
        <a:bodyPr/>
        <a:lstStyle/>
        <a:p>
          <a:endParaRPr lang="en-US"/>
        </a:p>
      </dgm:t>
    </dgm:pt>
    <dgm:pt modelId="{924BD1CD-70AB-4F11-821F-F535C3D3B437}" type="pres">
      <dgm:prSet presAssocID="{2B4154BA-F8E5-4BBB-87D3-D856F4967E98}" presName="linear" presStyleCnt="0">
        <dgm:presLayoutVars>
          <dgm:animLvl val="lvl"/>
          <dgm:resizeHandles val="exact"/>
        </dgm:presLayoutVars>
      </dgm:prSet>
      <dgm:spPr/>
      <dgm:t>
        <a:bodyPr/>
        <a:lstStyle/>
        <a:p>
          <a:endParaRPr lang="en-US"/>
        </a:p>
      </dgm:t>
    </dgm:pt>
    <dgm:pt modelId="{35E9B2EC-DB90-469E-830E-0631BE7695AA}" type="pres">
      <dgm:prSet presAssocID="{BDA40CD7-94D1-4231-AEFA-E6450474CE07}" presName="parentText" presStyleLbl="node1" presStyleIdx="0" presStyleCnt="1">
        <dgm:presLayoutVars>
          <dgm:chMax val="0"/>
          <dgm:bulletEnabled val="1"/>
        </dgm:presLayoutVars>
      </dgm:prSet>
      <dgm:spPr/>
      <dgm:t>
        <a:bodyPr/>
        <a:lstStyle/>
        <a:p>
          <a:endParaRPr lang="en-US"/>
        </a:p>
      </dgm:t>
    </dgm:pt>
  </dgm:ptLst>
  <dgm:cxnLst>
    <dgm:cxn modelId="{ED8F95A3-B807-4D8D-B17E-C62C8A253F7E}" srcId="{2B4154BA-F8E5-4BBB-87D3-D856F4967E98}" destId="{BDA40CD7-94D1-4231-AEFA-E6450474CE07}" srcOrd="0" destOrd="0" parTransId="{AD923523-CABA-441F-9DA9-951CD6BAF935}" sibTransId="{6AD0681A-C832-40B9-8A01-A66EF445106F}"/>
    <dgm:cxn modelId="{296752A2-E7E7-469D-9EC9-6712CD430BAE}" type="presOf" srcId="{BDA40CD7-94D1-4231-AEFA-E6450474CE07}" destId="{35E9B2EC-DB90-469E-830E-0631BE7695AA}" srcOrd="0" destOrd="0" presId="urn:microsoft.com/office/officeart/2005/8/layout/vList2"/>
    <dgm:cxn modelId="{433C0147-EEE7-4A79-B74B-850D70A41F5E}" type="presOf" srcId="{2B4154BA-F8E5-4BBB-87D3-D856F4967E98}" destId="{924BD1CD-70AB-4F11-821F-F535C3D3B437}" srcOrd="0" destOrd="0" presId="urn:microsoft.com/office/officeart/2005/8/layout/vList2"/>
    <dgm:cxn modelId="{DC0D5264-4ED0-4FFD-A24D-53F89936C861}" type="presParOf" srcId="{924BD1CD-70AB-4F11-821F-F535C3D3B437}" destId="{35E9B2EC-DB90-469E-830E-0631BE7695A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B088795-0CA0-4DDF-B732-9B9FBE6FD8C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BD79002-7981-4234-9036-8FA1C3B76F8B}">
      <dgm:prSet custT="1"/>
      <dgm:spPr/>
      <dgm:t>
        <a:bodyPr/>
        <a:lstStyle/>
        <a:p>
          <a:pPr rtl="0"/>
          <a:r>
            <a:rPr lang="en-US" sz="4000" b="1" baseline="0" dirty="0" smtClean="0"/>
            <a:t>Black Pepper</a:t>
          </a:r>
          <a:r>
            <a:rPr lang="en-US" sz="2600" baseline="0" dirty="0" smtClean="0"/>
            <a:t/>
          </a:r>
          <a:br>
            <a:rPr lang="en-US" sz="2600" baseline="0" dirty="0" smtClean="0"/>
          </a:br>
          <a:endParaRPr lang="en-US" sz="2600" dirty="0"/>
        </a:p>
      </dgm:t>
    </dgm:pt>
    <dgm:pt modelId="{AFA2A586-9B9A-4DE7-A103-A58DB6DBEA5C}" type="parTrans" cxnId="{8689C8CC-6DCA-49AF-BCB7-7770ED5CCF15}">
      <dgm:prSet/>
      <dgm:spPr/>
      <dgm:t>
        <a:bodyPr/>
        <a:lstStyle/>
        <a:p>
          <a:endParaRPr lang="en-US"/>
        </a:p>
      </dgm:t>
    </dgm:pt>
    <dgm:pt modelId="{C2B04537-FCBC-4E68-8D7F-BB603B474D2B}" type="sibTrans" cxnId="{8689C8CC-6DCA-49AF-BCB7-7770ED5CCF15}">
      <dgm:prSet/>
      <dgm:spPr/>
      <dgm:t>
        <a:bodyPr/>
        <a:lstStyle/>
        <a:p>
          <a:endParaRPr lang="en-US"/>
        </a:p>
      </dgm:t>
    </dgm:pt>
    <dgm:pt modelId="{52C1680A-94C1-415F-BBD2-7C8FD94C6280}" type="pres">
      <dgm:prSet presAssocID="{EB088795-0CA0-4DDF-B732-9B9FBE6FD8CB}" presName="linear" presStyleCnt="0">
        <dgm:presLayoutVars>
          <dgm:animLvl val="lvl"/>
          <dgm:resizeHandles val="exact"/>
        </dgm:presLayoutVars>
      </dgm:prSet>
      <dgm:spPr/>
      <dgm:t>
        <a:bodyPr/>
        <a:lstStyle/>
        <a:p>
          <a:endParaRPr lang="en-US"/>
        </a:p>
      </dgm:t>
    </dgm:pt>
    <dgm:pt modelId="{3D056793-2A94-44C4-8907-9DDD8B1C6E92}" type="pres">
      <dgm:prSet presAssocID="{EBD79002-7981-4234-9036-8FA1C3B76F8B}" presName="parentText" presStyleLbl="node1" presStyleIdx="0" presStyleCnt="1" custLinFactNeighborY="-6873">
        <dgm:presLayoutVars>
          <dgm:chMax val="0"/>
          <dgm:bulletEnabled val="1"/>
        </dgm:presLayoutVars>
      </dgm:prSet>
      <dgm:spPr/>
      <dgm:t>
        <a:bodyPr/>
        <a:lstStyle/>
        <a:p>
          <a:endParaRPr lang="en-US"/>
        </a:p>
      </dgm:t>
    </dgm:pt>
  </dgm:ptLst>
  <dgm:cxnLst>
    <dgm:cxn modelId="{8CD371C1-016B-49CF-8A27-A8FD7F86AAA5}" type="presOf" srcId="{EB088795-0CA0-4DDF-B732-9B9FBE6FD8CB}" destId="{52C1680A-94C1-415F-BBD2-7C8FD94C6280}" srcOrd="0" destOrd="0" presId="urn:microsoft.com/office/officeart/2005/8/layout/vList2"/>
    <dgm:cxn modelId="{8689C8CC-6DCA-49AF-BCB7-7770ED5CCF15}" srcId="{EB088795-0CA0-4DDF-B732-9B9FBE6FD8CB}" destId="{EBD79002-7981-4234-9036-8FA1C3B76F8B}" srcOrd="0" destOrd="0" parTransId="{AFA2A586-9B9A-4DE7-A103-A58DB6DBEA5C}" sibTransId="{C2B04537-FCBC-4E68-8D7F-BB603B474D2B}"/>
    <dgm:cxn modelId="{535ADFC3-DC6B-41EE-91CA-E0A43E58ECD9}" type="presOf" srcId="{EBD79002-7981-4234-9036-8FA1C3B76F8B}" destId="{3D056793-2A94-44C4-8907-9DDD8B1C6E92}" srcOrd="0" destOrd="0" presId="urn:microsoft.com/office/officeart/2005/8/layout/vList2"/>
    <dgm:cxn modelId="{26D8E364-1DEC-47D9-9D47-4B74F122318C}" type="presParOf" srcId="{52C1680A-94C1-415F-BBD2-7C8FD94C6280}" destId="{3D056793-2A94-44C4-8907-9DDD8B1C6E9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3D26EC51-8B54-4979-ACD8-8F7A5271431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9AF0B8A-D047-492A-B0D3-EFD540EF32A4}">
      <dgm:prSet/>
      <dgm:spPr/>
      <dgm:t>
        <a:bodyPr/>
        <a:lstStyle/>
        <a:p>
          <a:pPr rtl="0"/>
          <a:r>
            <a:rPr lang="en-US" baseline="0" smtClean="0"/>
            <a:t>Searchable Data Bases</a:t>
          </a:r>
          <a:endParaRPr lang="en-US"/>
        </a:p>
      </dgm:t>
    </dgm:pt>
    <dgm:pt modelId="{EB2A8BE2-50F8-4526-819E-2B11A835C5E7}" type="parTrans" cxnId="{4AF4D744-6532-441D-9389-740CA164F9BF}">
      <dgm:prSet/>
      <dgm:spPr/>
      <dgm:t>
        <a:bodyPr/>
        <a:lstStyle/>
        <a:p>
          <a:endParaRPr lang="en-US"/>
        </a:p>
      </dgm:t>
    </dgm:pt>
    <dgm:pt modelId="{86642D99-F054-40F0-8D8B-4815187A4033}" type="sibTrans" cxnId="{4AF4D744-6532-441D-9389-740CA164F9BF}">
      <dgm:prSet/>
      <dgm:spPr/>
      <dgm:t>
        <a:bodyPr/>
        <a:lstStyle/>
        <a:p>
          <a:endParaRPr lang="en-US"/>
        </a:p>
      </dgm:t>
    </dgm:pt>
    <dgm:pt modelId="{73670115-CA89-4D52-960D-836300C0F7C2}" type="pres">
      <dgm:prSet presAssocID="{3D26EC51-8B54-4979-ACD8-8F7A52714315}" presName="linear" presStyleCnt="0">
        <dgm:presLayoutVars>
          <dgm:animLvl val="lvl"/>
          <dgm:resizeHandles val="exact"/>
        </dgm:presLayoutVars>
      </dgm:prSet>
      <dgm:spPr/>
      <dgm:t>
        <a:bodyPr/>
        <a:lstStyle/>
        <a:p>
          <a:endParaRPr lang="en-US"/>
        </a:p>
      </dgm:t>
    </dgm:pt>
    <dgm:pt modelId="{84945F73-E19E-4BEF-B795-9FA3336072CC}" type="pres">
      <dgm:prSet presAssocID="{B9AF0B8A-D047-492A-B0D3-EFD540EF32A4}" presName="parentText" presStyleLbl="node1" presStyleIdx="0" presStyleCnt="1">
        <dgm:presLayoutVars>
          <dgm:chMax val="0"/>
          <dgm:bulletEnabled val="1"/>
        </dgm:presLayoutVars>
      </dgm:prSet>
      <dgm:spPr/>
      <dgm:t>
        <a:bodyPr/>
        <a:lstStyle/>
        <a:p>
          <a:endParaRPr lang="en-US"/>
        </a:p>
      </dgm:t>
    </dgm:pt>
  </dgm:ptLst>
  <dgm:cxnLst>
    <dgm:cxn modelId="{1B7E6CC0-768A-4A88-B04D-6DECDDAD8A45}" type="presOf" srcId="{B9AF0B8A-D047-492A-B0D3-EFD540EF32A4}" destId="{84945F73-E19E-4BEF-B795-9FA3336072CC}" srcOrd="0" destOrd="0" presId="urn:microsoft.com/office/officeart/2005/8/layout/vList2"/>
    <dgm:cxn modelId="{177E15C6-D018-4976-88F3-CC7462099FE2}" type="presOf" srcId="{3D26EC51-8B54-4979-ACD8-8F7A52714315}" destId="{73670115-CA89-4D52-960D-836300C0F7C2}" srcOrd="0" destOrd="0" presId="urn:microsoft.com/office/officeart/2005/8/layout/vList2"/>
    <dgm:cxn modelId="{4AF4D744-6532-441D-9389-740CA164F9BF}" srcId="{3D26EC51-8B54-4979-ACD8-8F7A52714315}" destId="{B9AF0B8A-D047-492A-B0D3-EFD540EF32A4}" srcOrd="0" destOrd="0" parTransId="{EB2A8BE2-50F8-4526-819E-2B11A835C5E7}" sibTransId="{86642D99-F054-40F0-8D8B-4815187A4033}"/>
    <dgm:cxn modelId="{EDA99843-E0F7-4E2B-B516-76C0E3C471D5}" type="presParOf" srcId="{73670115-CA89-4D52-960D-836300C0F7C2}" destId="{84945F73-E19E-4BEF-B795-9FA3336072C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FD80CD-5F24-4F83-B1CB-036AF220E50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AF8755B4-DE96-45D8-835A-69F85D9540E8}">
      <dgm:prSet custT="1"/>
      <dgm:spPr/>
      <dgm:t>
        <a:bodyPr/>
        <a:lstStyle/>
        <a:p>
          <a:pPr rtl="0"/>
          <a:r>
            <a:rPr lang="en-US" sz="2800" dirty="0" smtClean="0"/>
            <a:t>There are </a:t>
          </a:r>
          <a:r>
            <a:rPr lang="en-US" sz="2800" b="1" dirty="0" smtClean="0"/>
            <a:t>40+ nutrients </a:t>
          </a:r>
          <a:r>
            <a:rPr lang="en-US" sz="2800" dirty="0" smtClean="0"/>
            <a:t>and more than </a:t>
          </a:r>
          <a:r>
            <a:rPr lang="en-US" sz="2800" b="1" dirty="0" smtClean="0"/>
            <a:t>12,000 phytonutrients in foods </a:t>
          </a:r>
          <a:r>
            <a:rPr lang="en-US" sz="2800" dirty="0" smtClean="0"/>
            <a:t>that your </a:t>
          </a:r>
          <a:r>
            <a:rPr lang="en-US" sz="2800" b="1" dirty="0" smtClean="0">
              <a:solidFill>
                <a:srgbClr val="FFFF00"/>
              </a:solidFill>
            </a:rPr>
            <a:t>body and brain can’t make </a:t>
          </a:r>
          <a:r>
            <a:rPr lang="en-US" sz="2800" dirty="0" smtClean="0"/>
            <a:t>by itself but require to function in tip-top shape.</a:t>
          </a:r>
          <a:endParaRPr lang="en-US" sz="2800" dirty="0"/>
        </a:p>
      </dgm:t>
    </dgm:pt>
    <dgm:pt modelId="{EEF4B7AC-8E58-452E-A529-A02B71591D14}" type="parTrans" cxnId="{43BC8178-5FF3-4610-A79A-8EB9D1D8F068}">
      <dgm:prSet/>
      <dgm:spPr/>
      <dgm:t>
        <a:bodyPr/>
        <a:lstStyle/>
        <a:p>
          <a:endParaRPr lang="en-US"/>
        </a:p>
      </dgm:t>
    </dgm:pt>
    <dgm:pt modelId="{8372916D-B0D1-4C88-8FF6-74D2E9184486}" type="sibTrans" cxnId="{43BC8178-5FF3-4610-A79A-8EB9D1D8F068}">
      <dgm:prSet/>
      <dgm:spPr/>
      <dgm:t>
        <a:bodyPr/>
        <a:lstStyle/>
        <a:p>
          <a:endParaRPr lang="en-US"/>
        </a:p>
      </dgm:t>
    </dgm:pt>
    <dgm:pt modelId="{684F3379-F90B-4ECC-82A3-7735F9ED8E2C}">
      <dgm:prSet/>
      <dgm:spPr/>
      <dgm:t>
        <a:bodyPr/>
        <a:lstStyle/>
        <a:p>
          <a:pPr rtl="0"/>
          <a:r>
            <a:rPr lang="en-US" dirty="0" smtClean="0"/>
            <a:t>The amount of </a:t>
          </a:r>
          <a:r>
            <a:rPr lang="en-US" dirty="0" smtClean="0">
              <a:solidFill>
                <a:schemeClr val="tx2"/>
              </a:solidFill>
            </a:rPr>
            <a:t>balance</a:t>
          </a:r>
          <a:r>
            <a:rPr lang="en-US" dirty="0" smtClean="0"/>
            <a:t> of those thousands of nutrients </a:t>
          </a:r>
          <a:r>
            <a:rPr lang="en-US" b="1" i="1" dirty="0" smtClean="0">
              <a:solidFill>
                <a:srgbClr val="FFFF00"/>
              </a:solidFill>
            </a:rPr>
            <a:t>determines whether you are happy or sad, smart or forgetful, energetic or lethargic, healthy or diseased, living vibrantly or dragging through the day.</a:t>
          </a:r>
          <a:endParaRPr lang="en-US" b="1" i="1" dirty="0">
            <a:solidFill>
              <a:srgbClr val="FFFF00"/>
            </a:solidFill>
          </a:endParaRPr>
        </a:p>
      </dgm:t>
    </dgm:pt>
    <dgm:pt modelId="{A3B5A5E2-A1AE-498B-B4D6-82E9B3D9185D}" type="parTrans" cxnId="{D458D229-D7EF-43D0-A274-3C6B6580FD51}">
      <dgm:prSet/>
      <dgm:spPr/>
      <dgm:t>
        <a:bodyPr/>
        <a:lstStyle/>
        <a:p>
          <a:endParaRPr lang="en-US"/>
        </a:p>
      </dgm:t>
    </dgm:pt>
    <dgm:pt modelId="{24E4FBAA-8E64-4325-AFDE-75EE23D25B28}" type="sibTrans" cxnId="{D458D229-D7EF-43D0-A274-3C6B6580FD51}">
      <dgm:prSet/>
      <dgm:spPr/>
      <dgm:t>
        <a:bodyPr/>
        <a:lstStyle/>
        <a:p>
          <a:endParaRPr lang="en-US"/>
        </a:p>
      </dgm:t>
    </dgm:pt>
    <dgm:pt modelId="{EDB976CB-707E-4FA2-9D27-D2CA5C340035}" type="pres">
      <dgm:prSet presAssocID="{F5FD80CD-5F24-4F83-B1CB-036AF220E504}" presName="linearFlow" presStyleCnt="0">
        <dgm:presLayoutVars>
          <dgm:dir/>
          <dgm:resizeHandles val="exact"/>
        </dgm:presLayoutVars>
      </dgm:prSet>
      <dgm:spPr/>
      <dgm:t>
        <a:bodyPr/>
        <a:lstStyle/>
        <a:p>
          <a:endParaRPr lang="en-US"/>
        </a:p>
      </dgm:t>
    </dgm:pt>
    <dgm:pt modelId="{E9909461-2CFB-4A37-A396-E0FDA5B328C5}" type="pres">
      <dgm:prSet presAssocID="{AF8755B4-DE96-45D8-835A-69F85D9540E8}" presName="composite" presStyleCnt="0"/>
      <dgm:spPr/>
    </dgm:pt>
    <dgm:pt modelId="{74E7E796-6AE7-42EE-A987-261CADFB3C01}" type="pres">
      <dgm:prSet presAssocID="{AF8755B4-DE96-45D8-835A-69F85D9540E8}"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t>
        <a:bodyPr/>
        <a:lstStyle/>
        <a:p>
          <a:endParaRPr lang="en-US"/>
        </a:p>
      </dgm:t>
    </dgm:pt>
    <dgm:pt modelId="{69F25D1A-D383-4609-963A-C82BD578D2F2}" type="pres">
      <dgm:prSet presAssocID="{AF8755B4-DE96-45D8-835A-69F85D9540E8}" presName="txShp" presStyleLbl="node1" presStyleIdx="0" presStyleCnt="2" custScaleX="115082" custScaleY="225522">
        <dgm:presLayoutVars>
          <dgm:bulletEnabled val="1"/>
        </dgm:presLayoutVars>
      </dgm:prSet>
      <dgm:spPr/>
      <dgm:t>
        <a:bodyPr/>
        <a:lstStyle/>
        <a:p>
          <a:endParaRPr lang="en-US"/>
        </a:p>
      </dgm:t>
    </dgm:pt>
    <dgm:pt modelId="{5D559C6C-6CB2-4879-942D-AF3D2AFFFC4C}" type="pres">
      <dgm:prSet presAssocID="{8372916D-B0D1-4C88-8FF6-74D2E9184486}" presName="spacing" presStyleCnt="0"/>
      <dgm:spPr/>
    </dgm:pt>
    <dgm:pt modelId="{5C1AB0BD-FF1E-417A-962B-EC9073474341}" type="pres">
      <dgm:prSet presAssocID="{684F3379-F90B-4ECC-82A3-7735F9ED8E2C}" presName="composite" presStyleCnt="0"/>
      <dgm:spPr/>
    </dgm:pt>
    <dgm:pt modelId="{7A7BAA0C-7466-4F51-8381-6A90E99EDF95}" type="pres">
      <dgm:prSet presAssocID="{684F3379-F90B-4ECC-82A3-7735F9ED8E2C}" presName="imgShp" presStyleLbl="fgImgPlace1" presStyleIdx="1" presStyleCnt="2" custLinFactNeighborX="-65723" custLinFactNeighborY="-13225"/>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94BA7D62-0F1E-404C-9E97-643D6D5962FE}" type="pres">
      <dgm:prSet presAssocID="{684F3379-F90B-4ECC-82A3-7735F9ED8E2C}" presName="txShp" presStyleLbl="node1" presStyleIdx="1" presStyleCnt="2" custScaleX="135723" custScaleY="172979" custLinFactNeighborX="4866" custLinFactNeighborY="-13225">
        <dgm:presLayoutVars>
          <dgm:bulletEnabled val="1"/>
        </dgm:presLayoutVars>
      </dgm:prSet>
      <dgm:spPr/>
      <dgm:t>
        <a:bodyPr/>
        <a:lstStyle/>
        <a:p>
          <a:endParaRPr lang="en-US"/>
        </a:p>
      </dgm:t>
    </dgm:pt>
  </dgm:ptLst>
  <dgm:cxnLst>
    <dgm:cxn modelId="{43BC8178-5FF3-4610-A79A-8EB9D1D8F068}" srcId="{F5FD80CD-5F24-4F83-B1CB-036AF220E504}" destId="{AF8755B4-DE96-45D8-835A-69F85D9540E8}" srcOrd="0" destOrd="0" parTransId="{EEF4B7AC-8E58-452E-A529-A02B71591D14}" sibTransId="{8372916D-B0D1-4C88-8FF6-74D2E9184486}"/>
    <dgm:cxn modelId="{D458D229-D7EF-43D0-A274-3C6B6580FD51}" srcId="{F5FD80CD-5F24-4F83-B1CB-036AF220E504}" destId="{684F3379-F90B-4ECC-82A3-7735F9ED8E2C}" srcOrd="1" destOrd="0" parTransId="{A3B5A5E2-A1AE-498B-B4D6-82E9B3D9185D}" sibTransId="{24E4FBAA-8E64-4325-AFDE-75EE23D25B28}"/>
    <dgm:cxn modelId="{549285A5-3C78-4609-879F-8D3840FF4672}" type="presOf" srcId="{684F3379-F90B-4ECC-82A3-7735F9ED8E2C}" destId="{94BA7D62-0F1E-404C-9E97-643D6D5962FE}" srcOrd="0" destOrd="0" presId="urn:microsoft.com/office/officeart/2005/8/layout/vList3"/>
    <dgm:cxn modelId="{380B8F04-2EF5-4AEF-B0AE-1204B58E3F8F}" type="presOf" srcId="{AF8755B4-DE96-45D8-835A-69F85D9540E8}" destId="{69F25D1A-D383-4609-963A-C82BD578D2F2}" srcOrd="0" destOrd="0" presId="urn:microsoft.com/office/officeart/2005/8/layout/vList3"/>
    <dgm:cxn modelId="{41F09C4C-C70E-43E7-85F4-0550A2C171C9}" type="presOf" srcId="{F5FD80CD-5F24-4F83-B1CB-036AF220E504}" destId="{EDB976CB-707E-4FA2-9D27-D2CA5C340035}" srcOrd="0" destOrd="0" presId="urn:microsoft.com/office/officeart/2005/8/layout/vList3"/>
    <dgm:cxn modelId="{D9F9D854-6D3E-407F-AE6B-CA3CE536A4D2}" type="presParOf" srcId="{EDB976CB-707E-4FA2-9D27-D2CA5C340035}" destId="{E9909461-2CFB-4A37-A396-E0FDA5B328C5}" srcOrd="0" destOrd="0" presId="urn:microsoft.com/office/officeart/2005/8/layout/vList3"/>
    <dgm:cxn modelId="{720FDEE6-3EA1-4B9C-BA9A-AEE12031F118}" type="presParOf" srcId="{E9909461-2CFB-4A37-A396-E0FDA5B328C5}" destId="{74E7E796-6AE7-42EE-A987-261CADFB3C01}" srcOrd="0" destOrd="0" presId="urn:microsoft.com/office/officeart/2005/8/layout/vList3"/>
    <dgm:cxn modelId="{BA94BDCC-D0C9-460E-B320-6106AE151F0C}" type="presParOf" srcId="{E9909461-2CFB-4A37-A396-E0FDA5B328C5}" destId="{69F25D1A-D383-4609-963A-C82BD578D2F2}" srcOrd="1" destOrd="0" presId="urn:microsoft.com/office/officeart/2005/8/layout/vList3"/>
    <dgm:cxn modelId="{F832807D-707F-4D96-9412-4D1BBBF162E7}" type="presParOf" srcId="{EDB976CB-707E-4FA2-9D27-D2CA5C340035}" destId="{5D559C6C-6CB2-4879-942D-AF3D2AFFFC4C}" srcOrd="1" destOrd="0" presId="urn:microsoft.com/office/officeart/2005/8/layout/vList3"/>
    <dgm:cxn modelId="{868EB70B-7DBA-43C6-BE35-759A3DB3F9C5}" type="presParOf" srcId="{EDB976CB-707E-4FA2-9D27-D2CA5C340035}" destId="{5C1AB0BD-FF1E-417A-962B-EC9073474341}" srcOrd="2" destOrd="0" presId="urn:microsoft.com/office/officeart/2005/8/layout/vList3"/>
    <dgm:cxn modelId="{5A4F03D7-3848-4722-9801-96009EC145AB}" type="presParOf" srcId="{5C1AB0BD-FF1E-417A-962B-EC9073474341}" destId="{7A7BAA0C-7466-4F51-8381-6A90E99EDF95}" srcOrd="0" destOrd="0" presId="urn:microsoft.com/office/officeart/2005/8/layout/vList3"/>
    <dgm:cxn modelId="{2C0D94B3-4F98-487A-856F-8F54E4ACD8AC}" type="presParOf" srcId="{5C1AB0BD-FF1E-417A-962B-EC9073474341}" destId="{94BA7D62-0F1E-404C-9E97-643D6D5962F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B35887-8ED4-4507-BFC8-3A3446C088B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7FEF77FD-EDBC-43E9-BC4C-AEF6EEA10D55}">
      <dgm:prSet/>
      <dgm:spPr/>
      <dgm:t>
        <a:bodyPr/>
        <a:lstStyle/>
        <a:p>
          <a:pPr rtl="0"/>
          <a:r>
            <a:rPr lang="en-US" smtClean="0"/>
            <a:t>Sugar fuels every cell in the brain. </a:t>
          </a:r>
          <a:endParaRPr lang="en-US"/>
        </a:p>
      </dgm:t>
    </dgm:pt>
    <dgm:pt modelId="{E1A415A0-A175-4A1E-986B-25FC6F3F39AD}" type="parTrans" cxnId="{06627E12-2D36-4D67-807C-45F5FDD5B4D0}">
      <dgm:prSet/>
      <dgm:spPr/>
      <dgm:t>
        <a:bodyPr/>
        <a:lstStyle/>
        <a:p>
          <a:endParaRPr lang="en-US"/>
        </a:p>
      </dgm:t>
    </dgm:pt>
    <dgm:pt modelId="{31F4A113-AB45-4EE9-A112-DD3100EDBB6F}" type="sibTrans" cxnId="{06627E12-2D36-4D67-807C-45F5FDD5B4D0}">
      <dgm:prSet/>
      <dgm:spPr/>
      <dgm:t>
        <a:bodyPr/>
        <a:lstStyle/>
        <a:p>
          <a:endParaRPr lang="en-US"/>
        </a:p>
      </dgm:t>
    </dgm:pt>
    <dgm:pt modelId="{21FAC996-8135-4763-94C0-036EDF17A8F8}">
      <dgm:prSet/>
      <dgm:spPr/>
      <dgm:t>
        <a:bodyPr/>
        <a:lstStyle/>
        <a:p>
          <a:pPr rtl="0"/>
          <a:r>
            <a:rPr lang="en-US" dirty="0" smtClean="0"/>
            <a:t>Your brain sees sugar as a reward, which makes you keep wanting more of it.</a:t>
          </a:r>
          <a:endParaRPr lang="en-US" dirty="0"/>
        </a:p>
      </dgm:t>
    </dgm:pt>
    <dgm:pt modelId="{F1E038FE-0092-47C7-9FBC-10579EA8A187}" type="parTrans" cxnId="{F37045CD-8128-4029-AE54-7F3635486FF6}">
      <dgm:prSet/>
      <dgm:spPr/>
      <dgm:t>
        <a:bodyPr/>
        <a:lstStyle/>
        <a:p>
          <a:endParaRPr lang="en-US"/>
        </a:p>
      </dgm:t>
    </dgm:pt>
    <dgm:pt modelId="{57F169BB-2084-456C-8AC2-EE49F8586FB9}" type="sibTrans" cxnId="{F37045CD-8128-4029-AE54-7F3635486FF6}">
      <dgm:prSet/>
      <dgm:spPr/>
      <dgm:t>
        <a:bodyPr/>
        <a:lstStyle/>
        <a:p>
          <a:endParaRPr lang="en-US"/>
        </a:p>
      </dgm:t>
    </dgm:pt>
    <dgm:pt modelId="{F69035FB-8879-4B36-B917-CD043277E919}">
      <dgm:prSet/>
      <dgm:spPr/>
      <dgm:t>
        <a:bodyPr/>
        <a:lstStyle/>
        <a:p>
          <a:pPr rtl="0"/>
          <a:r>
            <a:rPr lang="en-US" dirty="0" smtClean="0"/>
            <a:t>By eating a lot of sugar, you're reinforcing that reward, which can make it tough to break the habit.</a:t>
          </a:r>
          <a:endParaRPr lang="en-US" dirty="0"/>
        </a:p>
      </dgm:t>
    </dgm:pt>
    <dgm:pt modelId="{FC31FC43-2E7B-48B9-A096-35453D1E7046}" type="parTrans" cxnId="{87685335-B2D9-4560-8A48-005F3EBA658F}">
      <dgm:prSet/>
      <dgm:spPr/>
      <dgm:t>
        <a:bodyPr/>
        <a:lstStyle/>
        <a:p>
          <a:endParaRPr lang="en-US"/>
        </a:p>
      </dgm:t>
    </dgm:pt>
    <dgm:pt modelId="{25528D70-3F1A-47D7-A002-B59858AF025F}" type="sibTrans" cxnId="{87685335-B2D9-4560-8A48-005F3EBA658F}">
      <dgm:prSet/>
      <dgm:spPr/>
      <dgm:t>
        <a:bodyPr/>
        <a:lstStyle/>
        <a:p>
          <a:endParaRPr lang="en-US"/>
        </a:p>
      </dgm:t>
    </dgm:pt>
    <dgm:pt modelId="{C47154F1-831D-4F5E-8AD5-188D59844E61}" type="pres">
      <dgm:prSet presAssocID="{A4B35887-8ED4-4507-BFC8-3A3446C088B7}" presName="Name0" presStyleCnt="0">
        <dgm:presLayoutVars>
          <dgm:chMax val="7"/>
          <dgm:dir/>
          <dgm:animLvl val="lvl"/>
          <dgm:resizeHandles val="exact"/>
        </dgm:presLayoutVars>
      </dgm:prSet>
      <dgm:spPr/>
      <dgm:t>
        <a:bodyPr/>
        <a:lstStyle/>
        <a:p>
          <a:endParaRPr lang="en-US"/>
        </a:p>
      </dgm:t>
    </dgm:pt>
    <dgm:pt modelId="{F765AAB8-0A5B-42A7-9430-C8EF3839E03F}" type="pres">
      <dgm:prSet presAssocID="{7FEF77FD-EDBC-43E9-BC4C-AEF6EEA10D55}" presName="circle1" presStyleLbl="node1" presStyleIdx="0" presStyleCnt="3"/>
      <dgm:spPr/>
    </dgm:pt>
    <dgm:pt modelId="{D6B74EBA-7006-4516-9A6F-143069193884}" type="pres">
      <dgm:prSet presAssocID="{7FEF77FD-EDBC-43E9-BC4C-AEF6EEA10D55}" presName="space" presStyleCnt="0"/>
      <dgm:spPr/>
    </dgm:pt>
    <dgm:pt modelId="{7AD47AFA-C466-49AD-AD2D-1297520B4CCC}" type="pres">
      <dgm:prSet presAssocID="{7FEF77FD-EDBC-43E9-BC4C-AEF6EEA10D55}" presName="rect1" presStyleLbl="alignAcc1" presStyleIdx="0" presStyleCnt="3"/>
      <dgm:spPr/>
      <dgm:t>
        <a:bodyPr/>
        <a:lstStyle/>
        <a:p>
          <a:endParaRPr lang="en-US"/>
        </a:p>
      </dgm:t>
    </dgm:pt>
    <dgm:pt modelId="{1480710D-5290-4793-90C8-0649619750B7}" type="pres">
      <dgm:prSet presAssocID="{21FAC996-8135-4763-94C0-036EDF17A8F8}" presName="vertSpace2" presStyleLbl="node1" presStyleIdx="0" presStyleCnt="3"/>
      <dgm:spPr/>
    </dgm:pt>
    <dgm:pt modelId="{1D2858BB-F9F8-4305-840C-1780EF17B238}" type="pres">
      <dgm:prSet presAssocID="{21FAC996-8135-4763-94C0-036EDF17A8F8}" presName="circle2" presStyleLbl="node1" presStyleIdx="1" presStyleCnt="3"/>
      <dgm:spPr/>
    </dgm:pt>
    <dgm:pt modelId="{94BB5AA9-2A7B-49E6-88A4-2AF3ADF19107}" type="pres">
      <dgm:prSet presAssocID="{21FAC996-8135-4763-94C0-036EDF17A8F8}" presName="rect2" presStyleLbl="alignAcc1" presStyleIdx="1" presStyleCnt="3"/>
      <dgm:spPr/>
      <dgm:t>
        <a:bodyPr/>
        <a:lstStyle/>
        <a:p>
          <a:endParaRPr lang="en-US"/>
        </a:p>
      </dgm:t>
    </dgm:pt>
    <dgm:pt modelId="{36EB97CC-BBF1-49A1-874B-4C6F82BC7BEF}" type="pres">
      <dgm:prSet presAssocID="{F69035FB-8879-4B36-B917-CD043277E919}" presName="vertSpace3" presStyleLbl="node1" presStyleIdx="1" presStyleCnt="3"/>
      <dgm:spPr/>
    </dgm:pt>
    <dgm:pt modelId="{49A7CC6B-F701-4B5A-B160-E0CE885425B2}" type="pres">
      <dgm:prSet presAssocID="{F69035FB-8879-4B36-B917-CD043277E919}" presName="circle3" presStyleLbl="node1" presStyleIdx="2" presStyleCnt="3"/>
      <dgm:spPr/>
    </dgm:pt>
    <dgm:pt modelId="{D9F33A98-D628-4DE3-B84E-04F7FC998976}" type="pres">
      <dgm:prSet presAssocID="{F69035FB-8879-4B36-B917-CD043277E919}" presName="rect3" presStyleLbl="alignAcc1" presStyleIdx="2" presStyleCnt="3"/>
      <dgm:spPr/>
      <dgm:t>
        <a:bodyPr/>
        <a:lstStyle/>
        <a:p>
          <a:endParaRPr lang="en-US"/>
        </a:p>
      </dgm:t>
    </dgm:pt>
    <dgm:pt modelId="{9EA5CE40-2EF5-40DA-BA8A-F05525C39E32}" type="pres">
      <dgm:prSet presAssocID="{7FEF77FD-EDBC-43E9-BC4C-AEF6EEA10D55}" presName="rect1ParTxNoCh" presStyleLbl="alignAcc1" presStyleIdx="2" presStyleCnt="3">
        <dgm:presLayoutVars>
          <dgm:chMax val="1"/>
          <dgm:bulletEnabled val="1"/>
        </dgm:presLayoutVars>
      </dgm:prSet>
      <dgm:spPr/>
      <dgm:t>
        <a:bodyPr/>
        <a:lstStyle/>
        <a:p>
          <a:endParaRPr lang="en-US"/>
        </a:p>
      </dgm:t>
    </dgm:pt>
    <dgm:pt modelId="{BF8178F1-4ABF-4D17-BC2A-7DDD33D61A1A}" type="pres">
      <dgm:prSet presAssocID="{21FAC996-8135-4763-94C0-036EDF17A8F8}" presName="rect2ParTxNoCh" presStyleLbl="alignAcc1" presStyleIdx="2" presStyleCnt="3">
        <dgm:presLayoutVars>
          <dgm:chMax val="1"/>
          <dgm:bulletEnabled val="1"/>
        </dgm:presLayoutVars>
      </dgm:prSet>
      <dgm:spPr/>
      <dgm:t>
        <a:bodyPr/>
        <a:lstStyle/>
        <a:p>
          <a:endParaRPr lang="en-US"/>
        </a:p>
      </dgm:t>
    </dgm:pt>
    <dgm:pt modelId="{1E9BDF9E-A453-4CE9-89FF-341EE73AEF8E}" type="pres">
      <dgm:prSet presAssocID="{F69035FB-8879-4B36-B917-CD043277E919}" presName="rect3ParTxNoCh" presStyleLbl="alignAcc1" presStyleIdx="2" presStyleCnt="3">
        <dgm:presLayoutVars>
          <dgm:chMax val="1"/>
          <dgm:bulletEnabled val="1"/>
        </dgm:presLayoutVars>
      </dgm:prSet>
      <dgm:spPr/>
      <dgm:t>
        <a:bodyPr/>
        <a:lstStyle/>
        <a:p>
          <a:endParaRPr lang="en-US"/>
        </a:p>
      </dgm:t>
    </dgm:pt>
  </dgm:ptLst>
  <dgm:cxnLst>
    <dgm:cxn modelId="{FA01AA64-BDF0-4D3C-99A7-4D77775F67D1}" type="presOf" srcId="{21FAC996-8135-4763-94C0-036EDF17A8F8}" destId="{BF8178F1-4ABF-4D17-BC2A-7DDD33D61A1A}" srcOrd="1" destOrd="0" presId="urn:microsoft.com/office/officeart/2005/8/layout/target3"/>
    <dgm:cxn modelId="{F194C185-6BC7-42F9-A9E2-F6DB188928C4}" type="presOf" srcId="{21FAC996-8135-4763-94C0-036EDF17A8F8}" destId="{94BB5AA9-2A7B-49E6-88A4-2AF3ADF19107}" srcOrd="0" destOrd="0" presId="urn:microsoft.com/office/officeart/2005/8/layout/target3"/>
    <dgm:cxn modelId="{2D0205C9-30DB-4DAF-9B4E-A372E8DC90AC}" type="presOf" srcId="{A4B35887-8ED4-4507-BFC8-3A3446C088B7}" destId="{C47154F1-831D-4F5E-8AD5-188D59844E61}" srcOrd="0" destOrd="0" presId="urn:microsoft.com/office/officeart/2005/8/layout/target3"/>
    <dgm:cxn modelId="{06627E12-2D36-4D67-807C-45F5FDD5B4D0}" srcId="{A4B35887-8ED4-4507-BFC8-3A3446C088B7}" destId="{7FEF77FD-EDBC-43E9-BC4C-AEF6EEA10D55}" srcOrd="0" destOrd="0" parTransId="{E1A415A0-A175-4A1E-986B-25FC6F3F39AD}" sibTransId="{31F4A113-AB45-4EE9-A112-DD3100EDBB6F}"/>
    <dgm:cxn modelId="{17EDABFF-119F-4464-A787-A32A8FD7AEA5}" type="presOf" srcId="{7FEF77FD-EDBC-43E9-BC4C-AEF6EEA10D55}" destId="{9EA5CE40-2EF5-40DA-BA8A-F05525C39E32}" srcOrd="1" destOrd="0" presId="urn:microsoft.com/office/officeart/2005/8/layout/target3"/>
    <dgm:cxn modelId="{65DE1220-92CB-4DC0-97C8-27DCF07880CB}" type="presOf" srcId="{F69035FB-8879-4B36-B917-CD043277E919}" destId="{D9F33A98-D628-4DE3-B84E-04F7FC998976}" srcOrd="0" destOrd="0" presId="urn:microsoft.com/office/officeart/2005/8/layout/target3"/>
    <dgm:cxn modelId="{F37045CD-8128-4029-AE54-7F3635486FF6}" srcId="{A4B35887-8ED4-4507-BFC8-3A3446C088B7}" destId="{21FAC996-8135-4763-94C0-036EDF17A8F8}" srcOrd="1" destOrd="0" parTransId="{F1E038FE-0092-47C7-9FBC-10579EA8A187}" sibTransId="{57F169BB-2084-456C-8AC2-EE49F8586FB9}"/>
    <dgm:cxn modelId="{33700C93-27C1-49B1-BCD5-34E5C28976BD}" type="presOf" srcId="{F69035FB-8879-4B36-B917-CD043277E919}" destId="{1E9BDF9E-A453-4CE9-89FF-341EE73AEF8E}" srcOrd="1" destOrd="0" presId="urn:microsoft.com/office/officeart/2005/8/layout/target3"/>
    <dgm:cxn modelId="{6272CAD4-45C8-49A3-A465-F1DC20E9FE7E}" type="presOf" srcId="{7FEF77FD-EDBC-43E9-BC4C-AEF6EEA10D55}" destId="{7AD47AFA-C466-49AD-AD2D-1297520B4CCC}" srcOrd="0" destOrd="0" presId="urn:microsoft.com/office/officeart/2005/8/layout/target3"/>
    <dgm:cxn modelId="{87685335-B2D9-4560-8A48-005F3EBA658F}" srcId="{A4B35887-8ED4-4507-BFC8-3A3446C088B7}" destId="{F69035FB-8879-4B36-B917-CD043277E919}" srcOrd="2" destOrd="0" parTransId="{FC31FC43-2E7B-48B9-A096-35453D1E7046}" sibTransId="{25528D70-3F1A-47D7-A002-B59858AF025F}"/>
    <dgm:cxn modelId="{ED7DFAC5-AE66-405E-A1FC-4B733C3988BA}" type="presParOf" srcId="{C47154F1-831D-4F5E-8AD5-188D59844E61}" destId="{F765AAB8-0A5B-42A7-9430-C8EF3839E03F}" srcOrd="0" destOrd="0" presId="urn:microsoft.com/office/officeart/2005/8/layout/target3"/>
    <dgm:cxn modelId="{3B63B3DC-233E-49F6-A46F-CC3E79180D43}" type="presParOf" srcId="{C47154F1-831D-4F5E-8AD5-188D59844E61}" destId="{D6B74EBA-7006-4516-9A6F-143069193884}" srcOrd="1" destOrd="0" presId="urn:microsoft.com/office/officeart/2005/8/layout/target3"/>
    <dgm:cxn modelId="{75CEF565-84BC-4C0B-82AC-42F1AF3723AD}" type="presParOf" srcId="{C47154F1-831D-4F5E-8AD5-188D59844E61}" destId="{7AD47AFA-C466-49AD-AD2D-1297520B4CCC}" srcOrd="2" destOrd="0" presId="urn:microsoft.com/office/officeart/2005/8/layout/target3"/>
    <dgm:cxn modelId="{A7A78243-154C-4DB9-868C-CB577821035B}" type="presParOf" srcId="{C47154F1-831D-4F5E-8AD5-188D59844E61}" destId="{1480710D-5290-4793-90C8-0649619750B7}" srcOrd="3" destOrd="0" presId="urn:microsoft.com/office/officeart/2005/8/layout/target3"/>
    <dgm:cxn modelId="{28C589DA-FDFF-4CD6-AA6A-AF09F7EC2304}" type="presParOf" srcId="{C47154F1-831D-4F5E-8AD5-188D59844E61}" destId="{1D2858BB-F9F8-4305-840C-1780EF17B238}" srcOrd="4" destOrd="0" presId="urn:microsoft.com/office/officeart/2005/8/layout/target3"/>
    <dgm:cxn modelId="{978CCEE6-D72F-4938-AE4C-A390A9581EDE}" type="presParOf" srcId="{C47154F1-831D-4F5E-8AD5-188D59844E61}" destId="{94BB5AA9-2A7B-49E6-88A4-2AF3ADF19107}" srcOrd="5" destOrd="0" presId="urn:microsoft.com/office/officeart/2005/8/layout/target3"/>
    <dgm:cxn modelId="{A50D65FD-B8E0-4EA0-ADE7-F25E4936A3DB}" type="presParOf" srcId="{C47154F1-831D-4F5E-8AD5-188D59844E61}" destId="{36EB97CC-BBF1-49A1-874B-4C6F82BC7BEF}" srcOrd="6" destOrd="0" presId="urn:microsoft.com/office/officeart/2005/8/layout/target3"/>
    <dgm:cxn modelId="{1F652308-B25F-41A9-8B91-3F1C5AB343B3}" type="presParOf" srcId="{C47154F1-831D-4F5E-8AD5-188D59844E61}" destId="{49A7CC6B-F701-4B5A-B160-E0CE885425B2}" srcOrd="7" destOrd="0" presId="urn:microsoft.com/office/officeart/2005/8/layout/target3"/>
    <dgm:cxn modelId="{61F58068-1827-4505-A821-DD24494D2E11}" type="presParOf" srcId="{C47154F1-831D-4F5E-8AD5-188D59844E61}" destId="{D9F33A98-D628-4DE3-B84E-04F7FC998976}" srcOrd="8" destOrd="0" presId="urn:microsoft.com/office/officeart/2005/8/layout/target3"/>
    <dgm:cxn modelId="{4C1BCD88-C3AA-4A3E-AF47-456A09226F13}" type="presParOf" srcId="{C47154F1-831D-4F5E-8AD5-188D59844E61}" destId="{9EA5CE40-2EF5-40DA-BA8A-F05525C39E32}" srcOrd="9" destOrd="0" presId="urn:microsoft.com/office/officeart/2005/8/layout/target3"/>
    <dgm:cxn modelId="{A68DDA68-BA54-40CD-A40E-D247E9592D3C}" type="presParOf" srcId="{C47154F1-831D-4F5E-8AD5-188D59844E61}" destId="{BF8178F1-4ABF-4D17-BC2A-7DDD33D61A1A}" srcOrd="10" destOrd="0" presId="urn:microsoft.com/office/officeart/2005/8/layout/target3"/>
    <dgm:cxn modelId="{5E91A77A-439D-4DD1-9793-7065AA3A1E3D}" type="presParOf" srcId="{C47154F1-831D-4F5E-8AD5-188D59844E61}" destId="{1E9BDF9E-A453-4CE9-89FF-341EE73AEF8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0E82CD-5EAA-4C9B-8482-3FFA74C55C8B}"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0E92F599-D47C-4CD2-BB98-60056C79DCBC}">
      <dgm:prSet/>
      <dgm:spPr/>
      <dgm:t>
        <a:bodyPr/>
        <a:lstStyle/>
        <a:p>
          <a:pPr rtl="0"/>
          <a:r>
            <a:rPr lang="en-US" smtClean="0"/>
            <a:t>Start by eating more fruits and vegetables. </a:t>
          </a:r>
          <a:endParaRPr lang="en-US"/>
        </a:p>
      </dgm:t>
    </dgm:pt>
    <dgm:pt modelId="{D004DB4D-8F7A-40D6-A010-470944A4E9B5}" type="parTrans" cxnId="{B4FC102E-0E27-401A-9AAF-9A656A0056FF}">
      <dgm:prSet/>
      <dgm:spPr/>
      <dgm:t>
        <a:bodyPr/>
        <a:lstStyle/>
        <a:p>
          <a:endParaRPr lang="en-US"/>
        </a:p>
      </dgm:t>
    </dgm:pt>
    <dgm:pt modelId="{5E919F90-FF59-4579-B98D-455A189746CF}" type="sibTrans" cxnId="{B4FC102E-0E27-401A-9AAF-9A656A0056FF}">
      <dgm:prSet/>
      <dgm:spPr/>
      <dgm:t>
        <a:bodyPr/>
        <a:lstStyle/>
        <a:p>
          <a:endParaRPr lang="en-US"/>
        </a:p>
      </dgm:t>
    </dgm:pt>
    <dgm:pt modelId="{2AAF2C4C-E338-45C8-A846-5B672CEC2582}">
      <dgm:prSet/>
      <dgm:spPr/>
      <dgm:t>
        <a:bodyPr/>
        <a:lstStyle/>
        <a:p>
          <a:pPr rtl="0"/>
          <a:r>
            <a:rPr lang="en-US" smtClean="0"/>
            <a:t>Drink extra water. </a:t>
          </a:r>
          <a:endParaRPr lang="en-US"/>
        </a:p>
      </dgm:t>
    </dgm:pt>
    <dgm:pt modelId="{7BAE0C85-37B5-40A6-99EA-8A53D727F41D}" type="parTrans" cxnId="{026B86FA-1970-4A37-92A1-A5C18DF54468}">
      <dgm:prSet/>
      <dgm:spPr/>
      <dgm:t>
        <a:bodyPr/>
        <a:lstStyle/>
        <a:p>
          <a:endParaRPr lang="en-US"/>
        </a:p>
      </dgm:t>
    </dgm:pt>
    <dgm:pt modelId="{DAC60D81-257F-4098-8519-6274A55C8226}" type="sibTrans" cxnId="{026B86FA-1970-4A37-92A1-A5C18DF54468}">
      <dgm:prSet/>
      <dgm:spPr/>
      <dgm:t>
        <a:bodyPr/>
        <a:lstStyle/>
        <a:p>
          <a:endParaRPr lang="en-US"/>
        </a:p>
      </dgm:t>
    </dgm:pt>
    <dgm:pt modelId="{828C4567-403C-416E-A66B-BA011BF187A7}">
      <dgm:prSet/>
      <dgm:spPr/>
      <dgm:t>
        <a:bodyPr/>
        <a:lstStyle/>
        <a:p>
          <a:pPr rtl="0"/>
          <a:r>
            <a:rPr lang="en-US" smtClean="0"/>
            <a:t>Check food labels, and pick those that don't have a lot of sugar. (less than 5 grams per serving)</a:t>
          </a:r>
          <a:endParaRPr lang="en-US"/>
        </a:p>
      </dgm:t>
    </dgm:pt>
    <dgm:pt modelId="{C2A383D1-AD84-48D0-84E6-CDDEC3796E68}" type="parTrans" cxnId="{E574A23E-229A-4950-969D-BA33ED6CA2E0}">
      <dgm:prSet/>
      <dgm:spPr/>
      <dgm:t>
        <a:bodyPr/>
        <a:lstStyle/>
        <a:p>
          <a:endParaRPr lang="en-US"/>
        </a:p>
      </dgm:t>
    </dgm:pt>
    <dgm:pt modelId="{D407111E-1CF0-49A4-A65A-8C7C392D3DE9}" type="sibTrans" cxnId="{E574A23E-229A-4950-969D-BA33ED6CA2E0}">
      <dgm:prSet/>
      <dgm:spPr/>
      <dgm:t>
        <a:bodyPr/>
        <a:lstStyle/>
        <a:p>
          <a:endParaRPr lang="en-US"/>
        </a:p>
      </dgm:t>
    </dgm:pt>
    <dgm:pt modelId="{7302BA38-0F72-440A-A899-165BBED546E4}">
      <dgm:prSet/>
      <dgm:spPr/>
      <dgm:t>
        <a:bodyPr/>
        <a:lstStyle/>
        <a:p>
          <a:pPr rtl="0"/>
          <a:r>
            <a:rPr lang="en-US" smtClean="0"/>
            <a:t>Cut out a little bit of sugar each week. </a:t>
          </a:r>
          <a:endParaRPr lang="en-US"/>
        </a:p>
      </dgm:t>
    </dgm:pt>
    <dgm:pt modelId="{7BC8720B-4862-4D33-9022-B4AED1F4695B}" type="parTrans" cxnId="{9C7BCCF4-5319-4AC6-B776-5D16DCD8922A}">
      <dgm:prSet/>
      <dgm:spPr/>
      <dgm:t>
        <a:bodyPr/>
        <a:lstStyle/>
        <a:p>
          <a:endParaRPr lang="en-US"/>
        </a:p>
      </dgm:t>
    </dgm:pt>
    <dgm:pt modelId="{6C6D1035-8923-4CE1-9AE4-915C797CA3B9}" type="sibTrans" cxnId="{9C7BCCF4-5319-4AC6-B776-5D16DCD8922A}">
      <dgm:prSet/>
      <dgm:spPr/>
      <dgm:t>
        <a:bodyPr/>
        <a:lstStyle/>
        <a:p>
          <a:endParaRPr lang="en-US"/>
        </a:p>
      </dgm:t>
    </dgm:pt>
    <dgm:pt modelId="{0FA872CA-B644-4CCE-9813-BF2D23F18051}" type="pres">
      <dgm:prSet presAssocID="{D30E82CD-5EAA-4C9B-8482-3FFA74C55C8B}" presName="linear" presStyleCnt="0">
        <dgm:presLayoutVars>
          <dgm:animLvl val="lvl"/>
          <dgm:resizeHandles val="exact"/>
        </dgm:presLayoutVars>
      </dgm:prSet>
      <dgm:spPr/>
      <dgm:t>
        <a:bodyPr/>
        <a:lstStyle/>
        <a:p>
          <a:endParaRPr lang="en-US"/>
        </a:p>
      </dgm:t>
    </dgm:pt>
    <dgm:pt modelId="{660C95E6-4049-45EF-9100-835B72F40137}" type="pres">
      <dgm:prSet presAssocID="{0E92F599-D47C-4CD2-BB98-60056C79DCBC}" presName="parentText" presStyleLbl="node1" presStyleIdx="0" presStyleCnt="4">
        <dgm:presLayoutVars>
          <dgm:chMax val="0"/>
          <dgm:bulletEnabled val="1"/>
        </dgm:presLayoutVars>
      </dgm:prSet>
      <dgm:spPr/>
      <dgm:t>
        <a:bodyPr/>
        <a:lstStyle/>
        <a:p>
          <a:endParaRPr lang="en-US"/>
        </a:p>
      </dgm:t>
    </dgm:pt>
    <dgm:pt modelId="{5783EABE-D7BF-4635-89A6-D95DEFAB6680}" type="pres">
      <dgm:prSet presAssocID="{5E919F90-FF59-4579-B98D-455A189746CF}" presName="spacer" presStyleCnt="0"/>
      <dgm:spPr/>
      <dgm:t>
        <a:bodyPr/>
        <a:lstStyle/>
        <a:p>
          <a:endParaRPr lang="en-US"/>
        </a:p>
      </dgm:t>
    </dgm:pt>
    <dgm:pt modelId="{EC702923-268E-4D8B-B122-9676E63EF355}" type="pres">
      <dgm:prSet presAssocID="{2AAF2C4C-E338-45C8-A846-5B672CEC2582}" presName="parentText" presStyleLbl="node1" presStyleIdx="1" presStyleCnt="4">
        <dgm:presLayoutVars>
          <dgm:chMax val="0"/>
          <dgm:bulletEnabled val="1"/>
        </dgm:presLayoutVars>
      </dgm:prSet>
      <dgm:spPr/>
      <dgm:t>
        <a:bodyPr/>
        <a:lstStyle/>
        <a:p>
          <a:endParaRPr lang="en-US"/>
        </a:p>
      </dgm:t>
    </dgm:pt>
    <dgm:pt modelId="{26D5C0B5-F1DB-4C7B-824D-D92A8622C260}" type="pres">
      <dgm:prSet presAssocID="{DAC60D81-257F-4098-8519-6274A55C8226}" presName="spacer" presStyleCnt="0"/>
      <dgm:spPr/>
      <dgm:t>
        <a:bodyPr/>
        <a:lstStyle/>
        <a:p>
          <a:endParaRPr lang="en-US"/>
        </a:p>
      </dgm:t>
    </dgm:pt>
    <dgm:pt modelId="{A0F44B1F-B783-42F5-9AF2-15C8BF00FE0F}" type="pres">
      <dgm:prSet presAssocID="{828C4567-403C-416E-A66B-BA011BF187A7}" presName="parentText" presStyleLbl="node1" presStyleIdx="2" presStyleCnt="4">
        <dgm:presLayoutVars>
          <dgm:chMax val="0"/>
          <dgm:bulletEnabled val="1"/>
        </dgm:presLayoutVars>
      </dgm:prSet>
      <dgm:spPr/>
      <dgm:t>
        <a:bodyPr/>
        <a:lstStyle/>
        <a:p>
          <a:endParaRPr lang="en-US"/>
        </a:p>
      </dgm:t>
    </dgm:pt>
    <dgm:pt modelId="{4D10D6BA-3749-4778-8E4E-4ED292839CC6}" type="pres">
      <dgm:prSet presAssocID="{D407111E-1CF0-49A4-A65A-8C7C392D3DE9}" presName="spacer" presStyleCnt="0"/>
      <dgm:spPr/>
      <dgm:t>
        <a:bodyPr/>
        <a:lstStyle/>
        <a:p>
          <a:endParaRPr lang="en-US"/>
        </a:p>
      </dgm:t>
    </dgm:pt>
    <dgm:pt modelId="{560CDA10-2AE4-4C7C-9A56-6821FEE19532}" type="pres">
      <dgm:prSet presAssocID="{7302BA38-0F72-440A-A899-165BBED546E4}" presName="parentText" presStyleLbl="node1" presStyleIdx="3" presStyleCnt="4">
        <dgm:presLayoutVars>
          <dgm:chMax val="0"/>
          <dgm:bulletEnabled val="1"/>
        </dgm:presLayoutVars>
      </dgm:prSet>
      <dgm:spPr/>
      <dgm:t>
        <a:bodyPr/>
        <a:lstStyle/>
        <a:p>
          <a:endParaRPr lang="en-US"/>
        </a:p>
      </dgm:t>
    </dgm:pt>
  </dgm:ptLst>
  <dgm:cxnLst>
    <dgm:cxn modelId="{026B86FA-1970-4A37-92A1-A5C18DF54468}" srcId="{D30E82CD-5EAA-4C9B-8482-3FFA74C55C8B}" destId="{2AAF2C4C-E338-45C8-A846-5B672CEC2582}" srcOrd="1" destOrd="0" parTransId="{7BAE0C85-37B5-40A6-99EA-8A53D727F41D}" sibTransId="{DAC60D81-257F-4098-8519-6274A55C8226}"/>
    <dgm:cxn modelId="{E574A23E-229A-4950-969D-BA33ED6CA2E0}" srcId="{D30E82CD-5EAA-4C9B-8482-3FFA74C55C8B}" destId="{828C4567-403C-416E-A66B-BA011BF187A7}" srcOrd="2" destOrd="0" parTransId="{C2A383D1-AD84-48D0-84E6-CDDEC3796E68}" sibTransId="{D407111E-1CF0-49A4-A65A-8C7C392D3DE9}"/>
    <dgm:cxn modelId="{B4FC102E-0E27-401A-9AAF-9A656A0056FF}" srcId="{D30E82CD-5EAA-4C9B-8482-3FFA74C55C8B}" destId="{0E92F599-D47C-4CD2-BB98-60056C79DCBC}" srcOrd="0" destOrd="0" parTransId="{D004DB4D-8F7A-40D6-A010-470944A4E9B5}" sibTransId="{5E919F90-FF59-4579-B98D-455A189746CF}"/>
    <dgm:cxn modelId="{5D348186-8D10-488F-B3C6-4208B5D73E3E}" type="presOf" srcId="{828C4567-403C-416E-A66B-BA011BF187A7}" destId="{A0F44B1F-B783-42F5-9AF2-15C8BF00FE0F}" srcOrd="0" destOrd="0" presId="urn:microsoft.com/office/officeart/2005/8/layout/vList2"/>
    <dgm:cxn modelId="{4CA39F72-E655-410D-A369-4C6F4EDB971A}" type="presOf" srcId="{7302BA38-0F72-440A-A899-165BBED546E4}" destId="{560CDA10-2AE4-4C7C-9A56-6821FEE19532}" srcOrd="0" destOrd="0" presId="urn:microsoft.com/office/officeart/2005/8/layout/vList2"/>
    <dgm:cxn modelId="{50DB2DF8-9147-44EA-9180-91AF378B8DCB}" type="presOf" srcId="{2AAF2C4C-E338-45C8-A846-5B672CEC2582}" destId="{EC702923-268E-4D8B-B122-9676E63EF355}" srcOrd="0" destOrd="0" presId="urn:microsoft.com/office/officeart/2005/8/layout/vList2"/>
    <dgm:cxn modelId="{03273EC5-8D80-49E6-866A-AA52CF3881B9}" type="presOf" srcId="{D30E82CD-5EAA-4C9B-8482-3FFA74C55C8B}" destId="{0FA872CA-B644-4CCE-9813-BF2D23F18051}" srcOrd="0" destOrd="0" presId="urn:microsoft.com/office/officeart/2005/8/layout/vList2"/>
    <dgm:cxn modelId="{9C7BCCF4-5319-4AC6-B776-5D16DCD8922A}" srcId="{D30E82CD-5EAA-4C9B-8482-3FFA74C55C8B}" destId="{7302BA38-0F72-440A-A899-165BBED546E4}" srcOrd="3" destOrd="0" parTransId="{7BC8720B-4862-4D33-9022-B4AED1F4695B}" sibTransId="{6C6D1035-8923-4CE1-9AE4-915C797CA3B9}"/>
    <dgm:cxn modelId="{884322ED-80D9-4A12-9BB9-85337F1D9E43}" type="presOf" srcId="{0E92F599-D47C-4CD2-BB98-60056C79DCBC}" destId="{660C95E6-4049-45EF-9100-835B72F40137}" srcOrd="0" destOrd="0" presId="urn:microsoft.com/office/officeart/2005/8/layout/vList2"/>
    <dgm:cxn modelId="{27B7CC95-1C15-47C0-9A63-D2DE12AEA133}" type="presParOf" srcId="{0FA872CA-B644-4CCE-9813-BF2D23F18051}" destId="{660C95E6-4049-45EF-9100-835B72F40137}" srcOrd="0" destOrd="0" presId="urn:microsoft.com/office/officeart/2005/8/layout/vList2"/>
    <dgm:cxn modelId="{16C0F6D0-2942-4277-A7DB-2F84E93F6E96}" type="presParOf" srcId="{0FA872CA-B644-4CCE-9813-BF2D23F18051}" destId="{5783EABE-D7BF-4635-89A6-D95DEFAB6680}" srcOrd="1" destOrd="0" presId="urn:microsoft.com/office/officeart/2005/8/layout/vList2"/>
    <dgm:cxn modelId="{77C0157B-6711-498D-93B5-DA476BB1135B}" type="presParOf" srcId="{0FA872CA-B644-4CCE-9813-BF2D23F18051}" destId="{EC702923-268E-4D8B-B122-9676E63EF355}" srcOrd="2" destOrd="0" presId="urn:microsoft.com/office/officeart/2005/8/layout/vList2"/>
    <dgm:cxn modelId="{2E7BA6AA-CE30-45D9-96AD-4CBDE7A2C104}" type="presParOf" srcId="{0FA872CA-B644-4CCE-9813-BF2D23F18051}" destId="{26D5C0B5-F1DB-4C7B-824D-D92A8622C260}" srcOrd="3" destOrd="0" presId="urn:microsoft.com/office/officeart/2005/8/layout/vList2"/>
    <dgm:cxn modelId="{61D34E38-20AF-4DBA-827C-5840A3A3ADD7}" type="presParOf" srcId="{0FA872CA-B644-4CCE-9813-BF2D23F18051}" destId="{A0F44B1F-B783-42F5-9AF2-15C8BF00FE0F}" srcOrd="4" destOrd="0" presId="urn:microsoft.com/office/officeart/2005/8/layout/vList2"/>
    <dgm:cxn modelId="{383AF79E-6353-4CBB-A565-CE407FEC0EC1}" type="presParOf" srcId="{0FA872CA-B644-4CCE-9813-BF2D23F18051}" destId="{4D10D6BA-3749-4778-8E4E-4ED292839CC6}" srcOrd="5" destOrd="0" presId="urn:microsoft.com/office/officeart/2005/8/layout/vList2"/>
    <dgm:cxn modelId="{809228F1-18B1-4A88-8591-FF0B5E92C4DC}" type="presParOf" srcId="{0FA872CA-B644-4CCE-9813-BF2D23F18051}" destId="{560CDA10-2AE4-4C7C-9A56-6821FEE1953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BF30F5-DE2D-45EF-BF2F-4A8D49828BB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BAB7C62-BA88-48DD-A852-83E32C0B908E}">
      <dgm:prSet/>
      <dgm:spPr/>
      <dgm:t>
        <a:bodyPr/>
        <a:lstStyle/>
        <a:p>
          <a:pPr rtl="0"/>
          <a:r>
            <a:rPr lang="en-US" b="1" baseline="0" smtClean="0"/>
            <a:t>Snacks are a bridge</a:t>
          </a:r>
          <a:endParaRPr lang="en-US"/>
        </a:p>
      </dgm:t>
    </dgm:pt>
    <dgm:pt modelId="{3493D6D0-83E1-448E-8788-199471ECF786}" type="parTrans" cxnId="{A1C60A42-CF49-4EA4-8EC3-2507AEA02D6A}">
      <dgm:prSet/>
      <dgm:spPr/>
      <dgm:t>
        <a:bodyPr/>
        <a:lstStyle/>
        <a:p>
          <a:endParaRPr lang="en-US"/>
        </a:p>
      </dgm:t>
    </dgm:pt>
    <dgm:pt modelId="{5FFD094B-6880-4E51-9C8F-3ED2DFAFED43}" type="sibTrans" cxnId="{A1C60A42-CF49-4EA4-8EC3-2507AEA02D6A}">
      <dgm:prSet/>
      <dgm:spPr/>
      <dgm:t>
        <a:bodyPr/>
        <a:lstStyle/>
        <a:p>
          <a:endParaRPr lang="en-US"/>
        </a:p>
      </dgm:t>
    </dgm:pt>
    <dgm:pt modelId="{F1449067-99D6-46BD-8D06-26AEE376A18C}" type="pres">
      <dgm:prSet presAssocID="{43BF30F5-DE2D-45EF-BF2F-4A8D49828BB2}" presName="linear" presStyleCnt="0">
        <dgm:presLayoutVars>
          <dgm:animLvl val="lvl"/>
          <dgm:resizeHandles val="exact"/>
        </dgm:presLayoutVars>
      </dgm:prSet>
      <dgm:spPr/>
      <dgm:t>
        <a:bodyPr/>
        <a:lstStyle/>
        <a:p>
          <a:endParaRPr lang="en-US"/>
        </a:p>
      </dgm:t>
    </dgm:pt>
    <dgm:pt modelId="{2CF1D768-D56B-4370-B04E-8E1E525522CE}" type="pres">
      <dgm:prSet presAssocID="{EBAB7C62-BA88-48DD-A852-83E32C0B908E}" presName="parentText" presStyleLbl="node1" presStyleIdx="0" presStyleCnt="1">
        <dgm:presLayoutVars>
          <dgm:chMax val="0"/>
          <dgm:bulletEnabled val="1"/>
        </dgm:presLayoutVars>
      </dgm:prSet>
      <dgm:spPr/>
      <dgm:t>
        <a:bodyPr/>
        <a:lstStyle/>
        <a:p>
          <a:endParaRPr lang="en-US"/>
        </a:p>
      </dgm:t>
    </dgm:pt>
  </dgm:ptLst>
  <dgm:cxnLst>
    <dgm:cxn modelId="{DC50BA97-075B-4DD0-8384-A4DB343394DC}" type="presOf" srcId="{EBAB7C62-BA88-48DD-A852-83E32C0B908E}" destId="{2CF1D768-D56B-4370-B04E-8E1E525522CE}" srcOrd="0" destOrd="0" presId="urn:microsoft.com/office/officeart/2005/8/layout/vList2"/>
    <dgm:cxn modelId="{2A5EA8B9-B2EC-4011-991C-BA037F985D16}" type="presOf" srcId="{43BF30F5-DE2D-45EF-BF2F-4A8D49828BB2}" destId="{F1449067-99D6-46BD-8D06-26AEE376A18C}" srcOrd="0" destOrd="0" presId="urn:microsoft.com/office/officeart/2005/8/layout/vList2"/>
    <dgm:cxn modelId="{A1C60A42-CF49-4EA4-8EC3-2507AEA02D6A}" srcId="{43BF30F5-DE2D-45EF-BF2F-4A8D49828BB2}" destId="{EBAB7C62-BA88-48DD-A852-83E32C0B908E}" srcOrd="0" destOrd="0" parTransId="{3493D6D0-83E1-448E-8788-199471ECF786}" sibTransId="{5FFD094B-6880-4E51-9C8F-3ED2DFAFED43}"/>
    <dgm:cxn modelId="{E5B317D2-55CE-439D-B62C-EC33A9AF8FBC}" type="presParOf" srcId="{F1449067-99D6-46BD-8D06-26AEE376A18C}" destId="{2CF1D768-D56B-4370-B04E-8E1E525522C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68887B-4C22-441A-A751-8EA6A731F815}"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C94D86F7-4AAF-48BB-A0D5-7E4E82317522}">
      <dgm:prSet/>
      <dgm:spPr/>
      <dgm:t>
        <a:bodyPr/>
        <a:lstStyle/>
        <a:p>
          <a:pPr rtl="0"/>
          <a:r>
            <a:rPr lang="en-US" smtClean="0"/>
            <a:t>Don't skip this important eating event. </a:t>
          </a:r>
          <a:endParaRPr lang="en-US"/>
        </a:p>
      </dgm:t>
    </dgm:pt>
    <dgm:pt modelId="{8A04C1D9-988A-452A-98C1-1376D6ED50E3}" type="parTrans" cxnId="{56F9866F-B33C-4312-BD8D-C4DB25373CED}">
      <dgm:prSet/>
      <dgm:spPr/>
      <dgm:t>
        <a:bodyPr/>
        <a:lstStyle/>
        <a:p>
          <a:endParaRPr lang="en-US"/>
        </a:p>
      </dgm:t>
    </dgm:pt>
    <dgm:pt modelId="{E0FE577D-382E-45AA-80C1-B9BFD8477FD6}" type="sibTrans" cxnId="{56F9866F-B33C-4312-BD8D-C4DB25373CED}">
      <dgm:prSet/>
      <dgm:spPr/>
      <dgm:t>
        <a:bodyPr/>
        <a:lstStyle/>
        <a:p>
          <a:endParaRPr lang="en-US"/>
        </a:p>
      </dgm:t>
    </dgm:pt>
    <dgm:pt modelId="{79BDE1C4-BB27-4446-A38F-BC72F7BA09CE}">
      <dgm:prSet/>
      <dgm:spPr/>
      <dgm:t>
        <a:bodyPr/>
        <a:lstStyle/>
        <a:p>
          <a:pPr rtl="0"/>
          <a:r>
            <a:rPr lang="en-US" b="1" smtClean="0"/>
            <a:t>Snacks should have protein and fiber-rich carbohydrates to provide lasting energy. </a:t>
          </a:r>
          <a:endParaRPr lang="en-US" b="1" dirty="0"/>
        </a:p>
      </dgm:t>
    </dgm:pt>
    <dgm:pt modelId="{635381CA-20C0-4416-A825-3BCD2FB132C2}" type="parTrans" cxnId="{D1E3174C-F13F-45AC-8BF9-64DF6E90CFC1}">
      <dgm:prSet/>
      <dgm:spPr/>
      <dgm:t>
        <a:bodyPr/>
        <a:lstStyle/>
        <a:p>
          <a:endParaRPr lang="en-US"/>
        </a:p>
      </dgm:t>
    </dgm:pt>
    <dgm:pt modelId="{38129343-FC20-407D-B9DD-A34B4FF11E2F}" type="sibTrans" cxnId="{D1E3174C-F13F-45AC-8BF9-64DF6E90CFC1}">
      <dgm:prSet/>
      <dgm:spPr/>
      <dgm:t>
        <a:bodyPr/>
        <a:lstStyle/>
        <a:p>
          <a:endParaRPr lang="en-US"/>
        </a:p>
      </dgm:t>
    </dgm:pt>
    <dgm:pt modelId="{1A677381-5E5E-4609-877A-CE401D806B1A}">
      <dgm:prSet/>
      <dgm:spPr/>
      <dgm:t>
        <a:bodyPr/>
        <a:lstStyle/>
        <a:p>
          <a:pPr rtl="0"/>
          <a:r>
            <a:rPr lang="en-US" dirty="0" smtClean="0"/>
            <a:t>Grab an apple and a handful of nuts, carrots and string cheese, or Greek yogurt and fresh berries, hummus and veggies. </a:t>
          </a:r>
          <a:endParaRPr lang="en-US" dirty="0"/>
        </a:p>
      </dgm:t>
    </dgm:pt>
    <dgm:pt modelId="{49B494F6-D91D-411F-9C60-436B5A419549}" type="parTrans" cxnId="{F53B37CB-187C-4BBE-90A1-DF596F724F0F}">
      <dgm:prSet/>
      <dgm:spPr/>
      <dgm:t>
        <a:bodyPr/>
        <a:lstStyle/>
        <a:p>
          <a:endParaRPr lang="en-US"/>
        </a:p>
      </dgm:t>
    </dgm:pt>
    <dgm:pt modelId="{2061A967-046E-45AB-9842-3171DF89558A}" type="sibTrans" cxnId="{F53B37CB-187C-4BBE-90A1-DF596F724F0F}">
      <dgm:prSet/>
      <dgm:spPr/>
      <dgm:t>
        <a:bodyPr/>
        <a:lstStyle/>
        <a:p>
          <a:endParaRPr lang="en-US"/>
        </a:p>
      </dgm:t>
    </dgm:pt>
    <dgm:pt modelId="{9EA7B382-C3B5-4570-A479-56A3F8C5C496}">
      <dgm:prSet/>
      <dgm:spPr/>
      <dgm:t>
        <a:bodyPr/>
        <a:lstStyle/>
        <a:p>
          <a:pPr rtl="0"/>
          <a:r>
            <a:rPr lang="en-US" smtClean="0"/>
            <a:t>Keep in mind that snacks are not intended to fill you up, but to bridge you from one meal to the next.</a:t>
          </a:r>
          <a:endParaRPr lang="en-US"/>
        </a:p>
      </dgm:t>
    </dgm:pt>
    <dgm:pt modelId="{F531B9D2-FE99-4F3E-990D-352261640EB4}" type="parTrans" cxnId="{E4DB236D-0320-40C7-9B86-B27CDBFAE702}">
      <dgm:prSet/>
      <dgm:spPr/>
      <dgm:t>
        <a:bodyPr/>
        <a:lstStyle/>
        <a:p>
          <a:endParaRPr lang="en-US"/>
        </a:p>
      </dgm:t>
    </dgm:pt>
    <dgm:pt modelId="{BE78791C-91C4-44D9-AA5E-DFFBB796D1C9}" type="sibTrans" cxnId="{E4DB236D-0320-40C7-9B86-B27CDBFAE702}">
      <dgm:prSet/>
      <dgm:spPr/>
      <dgm:t>
        <a:bodyPr/>
        <a:lstStyle/>
        <a:p>
          <a:endParaRPr lang="en-US"/>
        </a:p>
      </dgm:t>
    </dgm:pt>
    <dgm:pt modelId="{D20893AC-0E81-4724-9DDA-6A9781E90E9F}" type="pres">
      <dgm:prSet presAssocID="{4568887B-4C22-441A-A751-8EA6A731F815}" presName="linear" presStyleCnt="0">
        <dgm:presLayoutVars>
          <dgm:animLvl val="lvl"/>
          <dgm:resizeHandles val="exact"/>
        </dgm:presLayoutVars>
      </dgm:prSet>
      <dgm:spPr/>
      <dgm:t>
        <a:bodyPr/>
        <a:lstStyle/>
        <a:p>
          <a:endParaRPr lang="en-US"/>
        </a:p>
      </dgm:t>
    </dgm:pt>
    <dgm:pt modelId="{BD3F3261-2DB6-4FFC-9F06-F25FCAF78B55}" type="pres">
      <dgm:prSet presAssocID="{C94D86F7-4AAF-48BB-A0D5-7E4E82317522}" presName="parentText" presStyleLbl="node1" presStyleIdx="0" presStyleCnt="4">
        <dgm:presLayoutVars>
          <dgm:chMax val="0"/>
          <dgm:bulletEnabled val="1"/>
        </dgm:presLayoutVars>
      </dgm:prSet>
      <dgm:spPr/>
      <dgm:t>
        <a:bodyPr/>
        <a:lstStyle/>
        <a:p>
          <a:endParaRPr lang="en-US"/>
        </a:p>
      </dgm:t>
    </dgm:pt>
    <dgm:pt modelId="{EA91F779-24E1-497B-95FC-F91F06BB3C78}" type="pres">
      <dgm:prSet presAssocID="{E0FE577D-382E-45AA-80C1-B9BFD8477FD6}" presName="spacer" presStyleCnt="0"/>
      <dgm:spPr/>
      <dgm:t>
        <a:bodyPr/>
        <a:lstStyle/>
        <a:p>
          <a:endParaRPr lang="en-US"/>
        </a:p>
      </dgm:t>
    </dgm:pt>
    <dgm:pt modelId="{BBF62E38-33B7-455B-A142-FDE708712875}" type="pres">
      <dgm:prSet presAssocID="{79BDE1C4-BB27-4446-A38F-BC72F7BA09CE}" presName="parentText" presStyleLbl="node1" presStyleIdx="1" presStyleCnt="4">
        <dgm:presLayoutVars>
          <dgm:chMax val="0"/>
          <dgm:bulletEnabled val="1"/>
        </dgm:presLayoutVars>
      </dgm:prSet>
      <dgm:spPr/>
      <dgm:t>
        <a:bodyPr/>
        <a:lstStyle/>
        <a:p>
          <a:endParaRPr lang="en-US"/>
        </a:p>
      </dgm:t>
    </dgm:pt>
    <dgm:pt modelId="{FCB6D3A6-D234-49A5-86A4-FA2B84140084}" type="pres">
      <dgm:prSet presAssocID="{38129343-FC20-407D-B9DD-A34B4FF11E2F}" presName="spacer" presStyleCnt="0"/>
      <dgm:spPr/>
      <dgm:t>
        <a:bodyPr/>
        <a:lstStyle/>
        <a:p>
          <a:endParaRPr lang="en-US"/>
        </a:p>
      </dgm:t>
    </dgm:pt>
    <dgm:pt modelId="{0C16E775-981E-415C-8628-47C6E3B5044A}" type="pres">
      <dgm:prSet presAssocID="{1A677381-5E5E-4609-877A-CE401D806B1A}" presName="parentText" presStyleLbl="node1" presStyleIdx="2" presStyleCnt="4">
        <dgm:presLayoutVars>
          <dgm:chMax val="0"/>
          <dgm:bulletEnabled val="1"/>
        </dgm:presLayoutVars>
      </dgm:prSet>
      <dgm:spPr/>
      <dgm:t>
        <a:bodyPr/>
        <a:lstStyle/>
        <a:p>
          <a:endParaRPr lang="en-US"/>
        </a:p>
      </dgm:t>
    </dgm:pt>
    <dgm:pt modelId="{EE31C725-4CD7-4914-A5E7-C809B922C66A}" type="pres">
      <dgm:prSet presAssocID="{2061A967-046E-45AB-9842-3171DF89558A}" presName="spacer" presStyleCnt="0"/>
      <dgm:spPr/>
      <dgm:t>
        <a:bodyPr/>
        <a:lstStyle/>
        <a:p>
          <a:endParaRPr lang="en-US"/>
        </a:p>
      </dgm:t>
    </dgm:pt>
    <dgm:pt modelId="{15DDF9FD-71F7-4255-8851-9EC9630D0160}" type="pres">
      <dgm:prSet presAssocID="{9EA7B382-C3B5-4570-A479-56A3F8C5C496}" presName="parentText" presStyleLbl="node1" presStyleIdx="3" presStyleCnt="4" custScaleY="96579">
        <dgm:presLayoutVars>
          <dgm:chMax val="0"/>
          <dgm:bulletEnabled val="1"/>
        </dgm:presLayoutVars>
      </dgm:prSet>
      <dgm:spPr/>
      <dgm:t>
        <a:bodyPr/>
        <a:lstStyle/>
        <a:p>
          <a:endParaRPr lang="en-US"/>
        </a:p>
      </dgm:t>
    </dgm:pt>
  </dgm:ptLst>
  <dgm:cxnLst>
    <dgm:cxn modelId="{0564D545-F1AF-48E1-91A4-87A33D1CA5E6}" type="presOf" srcId="{9EA7B382-C3B5-4570-A479-56A3F8C5C496}" destId="{15DDF9FD-71F7-4255-8851-9EC9630D0160}" srcOrd="0" destOrd="0" presId="urn:microsoft.com/office/officeart/2005/8/layout/vList2"/>
    <dgm:cxn modelId="{F53B37CB-187C-4BBE-90A1-DF596F724F0F}" srcId="{4568887B-4C22-441A-A751-8EA6A731F815}" destId="{1A677381-5E5E-4609-877A-CE401D806B1A}" srcOrd="2" destOrd="0" parTransId="{49B494F6-D91D-411F-9C60-436B5A419549}" sibTransId="{2061A967-046E-45AB-9842-3171DF89558A}"/>
    <dgm:cxn modelId="{56F9866F-B33C-4312-BD8D-C4DB25373CED}" srcId="{4568887B-4C22-441A-A751-8EA6A731F815}" destId="{C94D86F7-4AAF-48BB-A0D5-7E4E82317522}" srcOrd="0" destOrd="0" parTransId="{8A04C1D9-988A-452A-98C1-1376D6ED50E3}" sibTransId="{E0FE577D-382E-45AA-80C1-B9BFD8477FD6}"/>
    <dgm:cxn modelId="{A0B0F1DE-9D58-4695-B212-F48127F9CA1A}" type="presOf" srcId="{1A677381-5E5E-4609-877A-CE401D806B1A}" destId="{0C16E775-981E-415C-8628-47C6E3B5044A}" srcOrd="0" destOrd="0" presId="urn:microsoft.com/office/officeart/2005/8/layout/vList2"/>
    <dgm:cxn modelId="{2EFADE66-7FC0-4AF7-8AA0-ADD713D62B84}" type="presOf" srcId="{79BDE1C4-BB27-4446-A38F-BC72F7BA09CE}" destId="{BBF62E38-33B7-455B-A142-FDE708712875}" srcOrd="0" destOrd="0" presId="urn:microsoft.com/office/officeart/2005/8/layout/vList2"/>
    <dgm:cxn modelId="{E4DB236D-0320-40C7-9B86-B27CDBFAE702}" srcId="{4568887B-4C22-441A-A751-8EA6A731F815}" destId="{9EA7B382-C3B5-4570-A479-56A3F8C5C496}" srcOrd="3" destOrd="0" parTransId="{F531B9D2-FE99-4F3E-990D-352261640EB4}" sibTransId="{BE78791C-91C4-44D9-AA5E-DFFBB796D1C9}"/>
    <dgm:cxn modelId="{59ED3B32-2E18-4890-8187-EC406383B321}" type="presOf" srcId="{C94D86F7-4AAF-48BB-A0D5-7E4E82317522}" destId="{BD3F3261-2DB6-4FFC-9F06-F25FCAF78B55}" srcOrd="0" destOrd="0" presId="urn:microsoft.com/office/officeart/2005/8/layout/vList2"/>
    <dgm:cxn modelId="{D1E3174C-F13F-45AC-8BF9-64DF6E90CFC1}" srcId="{4568887B-4C22-441A-A751-8EA6A731F815}" destId="{79BDE1C4-BB27-4446-A38F-BC72F7BA09CE}" srcOrd="1" destOrd="0" parTransId="{635381CA-20C0-4416-A825-3BCD2FB132C2}" sibTransId="{38129343-FC20-407D-B9DD-A34B4FF11E2F}"/>
    <dgm:cxn modelId="{8CF5FD29-5732-40B6-9A01-A46BF231631D}" type="presOf" srcId="{4568887B-4C22-441A-A751-8EA6A731F815}" destId="{D20893AC-0E81-4724-9DDA-6A9781E90E9F}" srcOrd="0" destOrd="0" presId="urn:microsoft.com/office/officeart/2005/8/layout/vList2"/>
    <dgm:cxn modelId="{CF5F8DE9-61EF-4786-8EBC-565DA6393340}" type="presParOf" srcId="{D20893AC-0E81-4724-9DDA-6A9781E90E9F}" destId="{BD3F3261-2DB6-4FFC-9F06-F25FCAF78B55}" srcOrd="0" destOrd="0" presId="urn:microsoft.com/office/officeart/2005/8/layout/vList2"/>
    <dgm:cxn modelId="{025D1B12-2062-490A-8CC3-5C5B858AB6B1}" type="presParOf" srcId="{D20893AC-0E81-4724-9DDA-6A9781E90E9F}" destId="{EA91F779-24E1-497B-95FC-F91F06BB3C78}" srcOrd="1" destOrd="0" presId="urn:microsoft.com/office/officeart/2005/8/layout/vList2"/>
    <dgm:cxn modelId="{E15F6101-001B-4FD1-ADAA-D38D1ADC8D48}" type="presParOf" srcId="{D20893AC-0E81-4724-9DDA-6A9781E90E9F}" destId="{BBF62E38-33B7-455B-A142-FDE708712875}" srcOrd="2" destOrd="0" presId="urn:microsoft.com/office/officeart/2005/8/layout/vList2"/>
    <dgm:cxn modelId="{B513EAB6-ACB3-44EE-90A7-D3DE9EB826E8}" type="presParOf" srcId="{D20893AC-0E81-4724-9DDA-6A9781E90E9F}" destId="{FCB6D3A6-D234-49A5-86A4-FA2B84140084}" srcOrd="3" destOrd="0" presId="urn:microsoft.com/office/officeart/2005/8/layout/vList2"/>
    <dgm:cxn modelId="{917DF8D1-A130-4A0E-91A1-621A0F208D47}" type="presParOf" srcId="{D20893AC-0E81-4724-9DDA-6A9781E90E9F}" destId="{0C16E775-981E-415C-8628-47C6E3B5044A}" srcOrd="4" destOrd="0" presId="urn:microsoft.com/office/officeart/2005/8/layout/vList2"/>
    <dgm:cxn modelId="{7CD1B56C-632F-4704-8855-69F34848C431}" type="presParOf" srcId="{D20893AC-0E81-4724-9DDA-6A9781E90E9F}" destId="{EE31C725-4CD7-4914-A5E7-C809B922C66A}" srcOrd="5" destOrd="0" presId="urn:microsoft.com/office/officeart/2005/8/layout/vList2"/>
    <dgm:cxn modelId="{355761B7-A04F-4E6D-B946-C8273785F980}" type="presParOf" srcId="{D20893AC-0E81-4724-9DDA-6A9781E90E9F}" destId="{15DDF9FD-71F7-4255-8851-9EC9630D0160}"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BE460-6E5E-47AE-AE59-1E4CBF44BEF2}">
      <dsp:nvSpPr>
        <dsp:cNvPr id="0" name=""/>
        <dsp:cNvSpPr/>
      </dsp:nvSpPr>
      <dsp:spPr>
        <a:xfrm>
          <a:off x="0" y="7051"/>
          <a:ext cx="8041440" cy="14285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smtClean="0"/>
            <a:t>CROCK POT </a:t>
          </a:r>
          <a:br>
            <a:rPr lang="en-US" sz="3700" b="1" kern="1200" smtClean="0"/>
          </a:br>
          <a:r>
            <a:rPr lang="en-US" sz="3700" b="1" kern="1200" smtClean="0"/>
            <a:t>STEEL CUT OATS</a:t>
          </a:r>
          <a:endParaRPr lang="en-US" sz="3700" kern="1200"/>
        </a:p>
      </dsp:txBody>
      <dsp:txXfrm>
        <a:off x="69737" y="76788"/>
        <a:ext cx="7901966" cy="128909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1D352-44D8-4CD3-BCA9-0281A18E8518}">
      <dsp:nvSpPr>
        <dsp:cNvPr id="0" name=""/>
        <dsp:cNvSpPr/>
      </dsp:nvSpPr>
      <dsp:spPr>
        <a:xfrm>
          <a:off x="0" y="144599"/>
          <a:ext cx="9625361" cy="11582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Omega-3 fatty acid that contain anti-inflammatory substances. Low levels may increase risk of Alzheimer’s</a:t>
          </a:r>
          <a:endParaRPr lang="en-US" sz="3000" kern="1200" dirty="0"/>
        </a:p>
      </dsp:txBody>
      <dsp:txXfrm>
        <a:off x="56543" y="201142"/>
        <a:ext cx="9512275" cy="1045213"/>
      </dsp:txXfrm>
    </dsp:sp>
    <dsp:sp modelId="{64B0E7ED-46D2-43B7-9E1F-2738CD349214}">
      <dsp:nvSpPr>
        <dsp:cNvPr id="0" name=""/>
        <dsp:cNvSpPr/>
      </dsp:nvSpPr>
      <dsp:spPr>
        <a:xfrm>
          <a:off x="0" y="1389299"/>
          <a:ext cx="9625361" cy="11582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Present at the nerve endings in your brain. Helps memory and brain performance.</a:t>
          </a:r>
          <a:endParaRPr lang="en-US" sz="3000" kern="1200" dirty="0"/>
        </a:p>
      </dsp:txBody>
      <dsp:txXfrm>
        <a:off x="56543" y="1445842"/>
        <a:ext cx="9512275" cy="1045213"/>
      </dsp:txXfrm>
    </dsp:sp>
    <dsp:sp modelId="{A6C3217E-8E08-4ECE-8FD4-BDBAE780E6B1}">
      <dsp:nvSpPr>
        <dsp:cNvPr id="0" name=""/>
        <dsp:cNvSpPr/>
      </dsp:nvSpPr>
      <dsp:spPr>
        <a:xfrm>
          <a:off x="0" y="2634000"/>
          <a:ext cx="9625361" cy="11582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Halibut, mackerel,  wild salmon, farm trout, herring and tuna- baked, broiled or grilled.</a:t>
          </a:r>
          <a:endParaRPr lang="en-US" sz="3000" kern="1200" dirty="0"/>
        </a:p>
      </dsp:txBody>
      <dsp:txXfrm>
        <a:off x="56543" y="2690543"/>
        <a:ext cx="9512275" cy="1045213"/>
      </dsp:txXfrm>
    </dsp:sp>
    <dsp:sp modelId="{25B3E82B-9F9C-45AC-BD7F-407C47C022B9}">
      <dsp:nvSpPr>
        <dsp:cNvPr id="0" name=""/>
        <dsp:cNvSpPr/>
      </dsp:nvSpPr>
      <dsp:spPr>
        <a:xfrm>
          <a:off x="0" y="3878700"/>
          <a:ext cx="9625361" cy="11582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4 to 6 ounce serving 2-3 times a week.</a:t>
          </a:r>
          <a:endParaRPr lang="en-US" sz="3000" kern="1200" dirty="0"/>
        </a:p>
      </dsp:txBody>
      <dsp:txXfrm>
        <a:off x="56543" y="3935243"/>
        <a:ext cx="9512275" cy="104521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80DCE-4FA6-46EE-9B7C-CB29AF41247D}">
      <dsp:nvSpPr>
        <dsp:cNvPr id="0" name=""/>
        <dsp:cNvSpPr/>
      </dsp:nvSpPr>
      <dsp:spPr>
        <a:xfrm>
          <a:off x="0" y="1462"/>
          <a:ext cx="9601200" cy="1482974"/>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b="1" kern="1200" baseline="0" smtClean="0"/>
            <a:t>Tuna &amp; Mercury</a:t>
          </a:r>
          <a:endParaRPr lang="en-US" sz="6500" kern="1200"/>
        </a:p>
      </dsp:txBody>
      <dsp:txXfrm>
        <a:off x="72393" y="73855"/>
        <a:ext cx="9456414" cy="133818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FA7C8-5013-435B-B15F-4863167F10FD}">
      <dsp:nvSpPr>
        <dsp:cNvPr id="0" name=""/>
        <dsp:cNvSpPr/>
      </dsp:nvSpPr>
      <dsp:spPr>
        <a:xfrm>
          <a:off x="0" y="0"/>
          <a:ext cx="7683190" cy="123200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n-US" sz="5400" kern="1200" baseline="0" smtClean="0"/>
            <a:t>Tuna Burger</a:t>
          </a:r>
          <a:endParaRPr lang="en-US" sz="5400" kern="1200"/>
        </a:p>
      </dsp:txBody>
      <dsp:txXfrm>
        <a:off x="60142" y="60142"/>
        <a:ext cx="7562906" cy="111172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D41FC-D417-4B3D-A100-84962F0EBC6E}">
      <dsp:nvSpPr>
        <dsp:cNvPr id="0" name=""/>
        <dsp:cNvSpPr/>
      </dsp:nvSpPr>
      <dsp:spPr>
        <a:xfrm>
          <a:off x="0" y="301751"/>
          <a:ext cx="4191000" cy="16764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smtClean="0"/>
            <a:t>3 oz. single serve pouch of shelf stable wild Alaskan salad.</a:t>
          </a:r>
          <a:endParaRPr lang="en-US" sz="2000" kern="1200"/>
        </a:p>
      </dsp:txBody>
      <dsp:txXfrm>
        <a:off x="838200" y="301751"/>
        <a:ext cx="2514600" cy="1676400"/>
      </dsp:txXfrm>
    </dsp:sp>
    <dsp:sp modelId="{1074792F-193D-450A-B83A-D8EA6CC05D31}">
      <dsp:nvSpPr>
        <dsp:cNvPr id="0" name=""/>
        <dsp:cNvSpPr/>
      </dsp:nvSpPr>
      <dsp:spPr>
        <a:xfrm>
          <a:off x="0" y="2212848"/>
          <a:ext cx="4191000" cy="16764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smtClean="0"/>
            <a:t>1000 mg of omega-3 fats, 13 grams of protein and over 100% of the RDA for Vitamin D and all for only 120 calories!</a:t>
          </a:r>
          <a:endParaRPr lang="en-US" sz="2000" kern="1200"/>
        </a:p>
      </dsp:txBody>
      <dsp:txXfrm>
        <a:off x="838200" y="2212848"/>
        <a:ext cx="2514600" cy="167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CC5B9-8A54-4D49-9555-FB226973D949}">
      <dsp:nvSpPr>
        <dsp:cNvPr id="0" name=""/>
        <dsp:cNvSpPr/>
      </dsp:nvSpPr>
      <dsp:spPr>
        <a:xfrm rot="10800000">
          <a:off x="1904659" y="1798"/>
          <a:ext cx="6481076" cy="108883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145" tIns="80010" rIns="149352" bIns="80010" numCol="1" spcCol="1270" anchor="ctr" anchorCtr="0">
          <a:noAutofit/>
        </a:bodyPr>
        <a:lstStyle/>
        <a:p>
          <a:pPr lvl="0" algn="ctr" defTabSz="933450" rtl="0">
            <a:lnSpc>
              <a:spcPct val="90000"/>
            </a:lnSpc>
            <a:spcBef>
              <a:spcPct val="0"/>
            </a:spcBef>
            <a:spcAft>
              <a:spcPct val="35000"/>
            </a:spcAft>
          </a:pPr>
          <a:r>
            <a:rPr lang="en-US" sz="2100" kern="1200" smtClean="0"/>
            <a:t>Improve your mood and can help you to lose weight</a:t>
          </a:r>
          <a:endParaRPr lang="en-US" sz="2100" kern="1200"/>
        </a:p>
      </dsp:txBody>
      <dsp:txXfrm rot="10800000">
        <a:off x="2176867" y="1798"/>
        <a:ext cx="6208868" cy="1088832"/>
      </dsp:txXfrm>
    </dsp:sp>
    <dsp:sp modelId="{5BFD941E-3AB8-4633-B567-BA37F9240BA7}">
      <dsp:nvSpPr>
        <dsp:cNvPr id="0" name=""/>
        <dsp:cNvSpPr/>
      </dsp:nvSpPr>
      <dsp:spPr>
        <a:xfrm>
          <a:off x="837919" y="151948"/>
          <a:ext cx="1088832" cy="108883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9889E0-D3FF-4AC5-B654-1064C2A07BD8}">
      <dsp:nvSpPr>
        <dsp:cNvPr id="0" name=""/>
        <dsp:cNvSpPr/>
      </dsp:nvSpPr>
      <dsp:spPr>
        <a:xfrm rot="10800000">
          <a:off x="1904659" y="1415655"/>
          <a:ext cx="6481076" cy="108883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145" tIns="80010" rIns="149352" bIns="80010" numCol="1" spcCol="1270" anchor="ctr" anchorCtr="0">
          <a:noAutofit/>
        </a:bodyPr>
        <a:lstStyle/>
        <a:p>
          <a:pPr lvl="0" algn="ctr" defTabSz="933450" rtl="0">
            <a:lnSpc>
              <a:spcPct val="90000"/>
            </a:lnSpc>
            <a:spcBef>
              <a:spcPct val="0"/>
            </a:spcBef>
            <a:spcAft>
              <a:spcPct val="35000"/>
            </a:spcAft>
          </a:pPr>
          <a:r>
            <a:rPr lang="en-US" sz="2100" kern="1200" smtClean="0"/>
            <a:t>ALA (flaxseeds, walnuts, canola oil, leafy greens or soy) help lower heart disease risk</a:t>
          </a:r>
          <a:endParaRPr lang="en-US" sz="2100" kern="1200"/>
        </a:p>
      </dsp:txBody>
      <dsp:txXfrm rot="10800000">
        <a:off x="2176867" y="1415655"/>
        <a:ext cx="6208868" cy="1088832"/>
      </dsp:txXfrm>
    </dsp:sp>
    <dsp:sp modelId="{2CE940F7-40CC-4ED8-B741-B53314A0BB8B}">
      <dsp:nvSpPr>
        <dsp:cNvPr id="0" name=""/>
        <dsp:cNvSpPr/>
      </dsp:nvSpPr>
      <dsp:spPr>
        <a:xfrm>
          <a:off x="837919" y="1447579"/>
          <a:ext cx="1088832" cy="108883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44D174-EEA8-4228-A7A1-55B91A4AC862}">
      <dsp:nvSpPr>
        <dsp:cNvPr id="0" name=""/>
        <dsp:cNvSpPr/>
      </dsp:nvSpPr>
      <dsp:spPr>
        <a:xfrm rot="10800000">
          <a:off x="1904659" y="2829512"/>
          <a:ext cx="6481076" cy="108883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145" tIns="80010" rIns="149352" bIns="80010" numCol="1" spcCol="1270" anchor="ctr" anchorCtr="0">
          <a:noAutofit/>
        </a:bodyPr>
        <a:lstStyle/>
        <a:p>
          <a:pPr lvl="0" algn="ctr" defTabSz="933450" rtl="0">
            <a:lnSpc>
              <a:spcPct val="90000"/>
            </a:lnSpc>
            <a:spcBef>
              <a:spcPct val="0"/>
            </a:spcBef>
            <a:spcAft>
              <a:spcPct val="35000"/>
            </a:spcAft>
          </a:pPr>
          <a:r>
            <a:rPr lang="en-US" sz="2100" kern="1200" smtClean="0"/>
            <a:t>EPA and DHA help improve mood (Fatty fish- salmon, herring, lake trout, anchovies and sardines) or Fish Oil or foods fortified with DHA</a:t>
          </a:r>
          <a:endParaRPr lang="en-US" sz="2100" kern="1200"/>
        </a:p>
      </dsp:txBody>
      <dsp:txXfrm rot="10800000">
        <a:off x="2176867" y="2829512"/>
        <a:ext cx="6208868" cy="1088832"/>
      </dsp:txXfrm>
    </dsp:sp>
    <dsp:sp modelId="{1AB7E8AE-33C8-441E-800D-B0F1E255A46F}">
      <dsp:nvSpPr>
        <dsp:cNvPr id="0" name=""/>
        <dsp:cNvSpPr/>
      </dsp:nvSpPr>
      <dsp:spPr>
        <a:xfrm>
          <a:off x="1360243" y="2829512"/>
          <a:ext cx="1088832" cy="108883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873F24-257E-4244-B7AB-5585127FE61D}">
      <dsp:nvSpPr>
        <dsp:cNvPr id="0" name=""/>
        <dsp:cNvSpPr/>
      </dsp:nvSpPr>
      <dsp:spPr>
        <a:xfrm rot="10800000">
          <a:off x="1904659" y="4313071"/>
          <a:ext cx="6481076" cy="949429"/>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145" tIns="80010" rIns="149352" bIns="80010" numCol="1" spcCol="1270" anchor="ctr" anchorCtr="0">
          <a:noAutofit/>
        </a:bodyPr>
        <a:lstStyle/>
        <a:p>
          <a:pPr lvl="0" algn="ctr" defTabSz="933450" rtl="0">
            <a:lnSpc>
              <a:spcPct val="90000"/>
            </a:lnSpc>
            <a:spcBef>
              <a:spcPct val="0"/>
            </a:spcBef>
            <a:spcAft>
              <a:spcPct val="35000"/>
            </a:spcAft>
          </a:pPr>
          <a:r>
            <a:rPr lang="en-US" sz="2100" kern="1200" dirty="0" smtClean="0"/>
            <a:t>Goal: 200 mg of DHA per day</a:t>
          </a:r>
          <a:endParaRPr lang="en-US" sz="2100" kern="1200" dirty="0"/>
        </a:p>
      </dsp:txBody>
      <dsp:txXfrm rot="10800000">
        <a:off x="2142016" y="4313071"/>
        <a:ext cx="6243719" cy="949429"/>
      </dsp:txXfrm>
    </dsp:sp>
    <dsp:sp modelId="{621816E3-978A-4900-8ED1-F768CC1B8846}">
      <dsp:nvSpPr>
        <dsp:cNvPr id="0" name=""/>
        <dsp:cNvSpPr/>
      </dsp:nvSpPr>
      <dsp:spPr>
        <a:xfrm>
          <a:off x="1360243" y="4243369"/>
          <a:ext cx="1088832" cy="1088832"/>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CEF5B-886A-42F7-ACA1-D45BBA19E15B}">
      <dsp:nvSpPr>
        <dsp:cNvPr id="0" name=""/>
        <dsp:cNvSpPr/>
      </dsp:nvSpPr>
      <dsp:spPr>
        <a:xfrm>
          <a:off x="0" y="8279"/>
          <a:ext cx="8423910" cy="479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tx2">
                  <a:lumMod val="90000"/>
                </a:schemeClr>
              </a:solidFill>
            </a:rPr>
            <a:t>Extra Virgin Olive Oil:</a:t>
          </a:r>
        </a:p>
        <a:p>
          <a:pPr lvl="0" algn="l" defTabSz="1422400" rtl="0">
            <a:lnSpc>
              <a:spcPct val="90000"/>
            </a:lnSpc>
            <a:spcBef>
              <a:spcPct val="0"/>
            </a:spcBef>
            <a:spcAft>
              <a:spcPct val="35000"/>
            </a:spcAft>
          </a:pPr>
          <a:r>
            <a:rPr lang="en-US" sz="3200" kern="1200" dirty="0" smtClean="0"/>
            <a:t> Highest amount of monounsaturated fats. Have polyphenols- potent antioxidants and anti-inflammatory compounds &amp; high amount of oleic acid that triggers the release of potent appetite-suppressing neurochemicals, which quiet the brain’s hunger center and can delay stomach emptying and makes you feel fuller longer!</a:t>
          </a:r>
          <a:endParaRPr lang="en-US" sz="3200" kern="1200" dirty="0"/>
        </a:p>
      </dsp:txBody>
      <dsp:txXfrm>
        <a:off x="233942" y="242221"/>
        <a:ext cx="7956026" cy="432443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DE2B5-C46F-4244-A013-AC0F0BED201F}">
      <dsp:nvSpPr>
        <dsp:cNvPr id="0" name=""/>
        <dsp:cNvSpPr/>
      </dsp:nvSpPr>
      <dsp:spPr>
        <a:xfrm>
          <a:off x="0" y="2130"/>
          <a:ext cx="9471144" cy="1405855"/>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Good source of vitamin E that seems to correspond with less cognitive decline as you age.</a:t>
          </a:r>
          <a:endParaRPr lang="en-US" sz="2800" kern="1200" dirty="0"/>
        </a:p>
      </dsp:txBody>
      <dsp:txXfrm>
        <a:off x="68628" y="70758"/>
        <a:ext cx="9333888" cy="1268599"/>
      </dsp:txXfrm>
    </dsp:sp>
    <dsp:sp modelId="{7ABE58DB-A524-4069-9E25-2F414C1BED0B}">
      <dsp:nvSpPr>
        <dsp:cNvPr id="0" name=""/>
        <dsp:cNvSpPr/>
      </dsp:nvSpPr>
      <dsp:spPr>
        <a:xfrm>
          <a:off x="0" y="1478278"/>
          <a:ext cx="9471144" cy="1405855"/>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t>Nut Nutrition Data Base </a:t>
          </a:r>
          <a:r>
            <a:rPr lang="en-US" sz="2800" kern="1200" dirty="0" smtClean="0">
              <a:hlinkClick xmlns:r="http://schemas.openxmlformats.org/officeDocument/2006/relationships" r:id="rId1"/>
            </a:rPr>
            <a:t>http://www.fruitsandveggiesmorematters.org/nut-nutrition-database</a:t>
          </a:r>
          <a:r>
            <a:rPr lang="en-US" sz="2800" kern="1200" dirty="0" smtClean="0"/>
            <a:t> </a:t>
          </a:r>
          <a:endParaRPr lang="en-US" sz="2800" kern="1200" dirty="0"/>
        </a:p>
      </dsp:txBody>
      <dsp:txXfrm>
        <a:off x="68628" y="1546906"/>
        <a:ext cx="9333888" cy="1268599"/>
      </dsp:txXfrm>
    </dsp:sp>
    <dsp:sp modelId="{A20F7846-FE13-421F-86FE-393146840FD3}">
      <dsp:nvSpPr>
        <dsp:cNvPr id="0" name=""/>
        <dsp:cNvSpPr/>
      </dsp:nvSpPr>
      <dsp:spPr>
        <a:xfrm rot="5400000">
          <a:off x="5884326" y="623627"/>
          <a:ext cx="1124684" cy="6067452"/>
        </a:xfrm>
        <a:prstGeom prst="round2SameRect">
          <a:avLst/>
        </a:prstGeom>
        <a:solidFill>
          <a:schemeClr val="lt1">
            <a:alpha val="90000"/>
            <a:tint val="40000"/>
            <a:hueOff val="0"/>
            <a:satOff val="0"/>
            <a:lumOff val="0"/>
            <a:alphaOff val="0"/>
          </a:schemeClr>
        </a:solidFill>
        <a:ln w="1905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smtClean="0"/>
            <a:t>Walnuts, hazelnuts, Brazil nuts, filberts, almonds, cashews, peanuts, sunflower seeds, sesame seeds, flax seed, UNHYDROGENATED nut butters</a:t>
          </a:r>
          <a:endParaRPr lang="en-US" sz="2100" kern="1200"/>
        </a:p>
      </dsp:txBody>
      <dsp:txXfrm rot="-5400000">
        <a:off x="3412943" y="3149914"/>
        <a:ext cx="6012549" cy="1014878"/>
      </dsp:txXfrm>
    </dsp:sp>
    <dsp:sp modelId="{D6A7E25B-5C77-4FB9-90EB-EEE6ADCC6147}">
      <dsp:nvSpPr>
        <dsp:cNvPr id="0" name=""/>
        <dsp:cNvSpPr/>
      </dsp:nvSpPr>
      <dsp:spPr>
        <a:xfrm>
          <a:off x="0" y="2954426"/>
          <a:ext cx="3412942" cy="1405855"/>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smtClean="0"/>
            <a:t>Add an ounce a day to your diet.</a:t>
          </a:r>
          <a:endParaRPr lang="en-US" sz="2800" kern="1200"/>
        </a:p>
      </dsp:txBody>
      <dsp:txXfrm>
        <a:off x="68628" y="3023054"/>
        <a:ext cx="3275686" cy="126859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D94D9-3C9A-42AB-B743-BC4923956B45}">
      <dsp:nvSpPr>
        <dsp:cNvPr id="0" name=""/>
        <dsp:cNvSpPr/>
      </dsp:nvSpPr>
      <dsp:spPr>
        <a:xfrm rot="10800000">
          <a:off x="1924871" y="6494"/>
          <a:ext cx="6354394" cy="128992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2080" tIns="80010" rIns="149352" bIns="80010" numCol="1" spcCol="1270" anchor="ctr" anchorCtr="0">
          <a:noAutofit/>
        </a:bodyPr>
        <a:lstStyle/>
        <a:p>
          <a:pPr lvl="0" algn="ctr" defTabSz="933450" rtl="0">
            <a:lnSpc>
              <a:spcPct val="90000"/>
            </a:lnSpc>
            <a:spcBef>
              <a:spcPct val="0"/>
            </a:spcBef>
            <a:spcAft>
              <a:spcPct val="35000"/>
            </a:spcAft>
          </a:pPr>
          <a:r>
            <a:rPr lang="en-US" sz="2100" kern="1200" dirty="0" smtClean="0"/>
            <a:t>Pistachios, as well as other nuts and seeds, are good sources of healthy fats. </a:t>
          </a:r>
          <a:endParaRPr lang="en-US" sz="2100" kern="1200" dirty="0"/>
        </a:p>
      </dsp:txBody>
      <dsp:txXfrm rot="10800000">
        <a:off x="2247351" y="6494"/>
        <a:ext cx="6031914" cy="1289920"/>
      </dsp:txXfrm>
    </dsp:sp>
    <dsp:sp modelId="{D7F93BC2-C986-4506-80D6-DEF367DF94D3}">
      <dsp:nvSpPr>
        <dsp:cNvPr id="0" name=""/>
        <dsp:cNvSpPr/>
      </dsp:nvSpPr>
      <dsp:spPr>
        <a:xfrm>
          <a:off x="1276214" y="2797"/>
          <a:ext cx="1297315" cy="129731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4000" r="-2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861BD5-D042-4310-9F85-69790B93A0CE}">
      <dsp:nvSpPr>
        <dsp:cNvPr id="0" name=""/>
        <dsp:cNvSpPr/>
      </dsp:nvSpPr>
      <dsp:spPr>
        <a:xfrm rot="10800000">
          <a:off x="1924871" y="1687370"/>
          <a:ext cx="6354394" cy="1696369"/>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2080" tIns="80010" rIns="149352" bIns="80010" numCol="1" spcCol="1270" anchor="ctr" anchorCtr="0">
          <a:noAutofit/>
        </a:bodyPr>
        <a:lstStyle/>
        <a:p>
          <a:pPr lvl="0" algn="ctr" defTabSz="933450" rtl="0">
            <a:lnSpc>
              <a:spcPct val="90000"/>
            </a:lnSpc>
            <a:spcBef>
              <a:spcPct val="0"/>
            </a:spcBef>
            <a:spcAft>
              <a:spcPct val="35000"/>
            </a:spcAft>
          </a:pPr>
          <a:r>
            <a:rPr lang="en-US" sz="2100" kern="1200" dirty="0" smtClean="0"/>
            <a:t>Eating a handful of pistachios, walnuts, or almonds every day may help lower your cholesterol, ease inflammation in your heart's arteries, make diabetes less likely, and help protect you against the effects of stress.</a:t>
          </a:r>
          <a:endParaRPr lang="en-US" sz="2100" kern="1200" dirty="0"/>
        </a:p>
      </dsp:txBody>
      <dsp:txXfrm rot="10800000">
        <a:off x="2348963" y="1687370"/>
        <a:ext cx="5930302" cy="1696369"/>
      </dsp:txXfrm>
    </dsp:sp>
    <dsp:sp modelId="{4EAFF214-2B85-4FD3-BC20-997F184F227D}">
      <dsp:nvSpPr>
        <dsp:cNvPr id="0" name=""/>
        <dsp:cNvSpPr/>
      </dsp:nvSpPr>
      <dsp:spPr>
        <a:xfrm>
          <a:off x="1276214" y="1886897"/>
          <a:ext cx="1297315" cy="129731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4000" r="-2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3BDE7C-BF00-4CB6-9224-6BBE0A936F20}">
      <dsp:nvSpPr>
        <dsp:cNvPr id="0" name=""/>
        <dsp:cNvSpPr/>
      </dsp:nvSpPr>
      <dsp:spPr>
        <a:xfrm rot="10800000">
          <a:off x="1924871" y="3770997"/>
          <a:ext cx="6354394" cy="129731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2080" tIns="76200" rIns="142240" bIns="76200" numCol="1" spcCol="1270" anchor="ctr" anchorCtr="0">
          <a:noAutofit/>
        </a:bodyPr>
        <a:lstStyle/>
        <a:p>
          <a:pPr lvl="0" algn="ctr" defTabSz="889000" rtl="0">
            <a:lnSpc>
              <a:spcPct val="90000"/>
            </a:lnSpc>
            <a:spcBef>
              <a:spcPct val="0"/>
            </a:spcBef>
            <a:spcAft>
              <a:spcPct val="35000"/>
            </a:spcAft>
          </a:pPr>
          <a:r>
            <a:rPr lang="en-US" sz="2000" kern="1200" dirty="0" smtClean="0"/>
            <a:t>Don't overdo it, though: Nuts are rich in calories</a:t>
          </a:r>
          <a:endParaRPr lang="en-US" sz="2000" kern="1200" dirty="0"/>
        </a:p>
      </dsp:txBody>
      <dsp:txXfrm rot="10800000">
        <a:off x="2249200" y="3770997"/>
        <a:ext cx="6030065" cy="1297315"/>
      </dsp:txXfrm>
    </dsp:sp>
    <dsp:sp modelId="{E0BC9364-2C3D-413C-B46F-5882635A2388}">
      <dsp:nvSpPr>
        <dsp:cNvPr id="0" name=""/>
        <dsp:cNvSpPr/>
      </dsp:nvSpPr>
      <dsp:spPr>
        <a:xfrm>
          <a:off x="1276214" y="3770997"/>
          <a:ext cx="1297315" cy="129731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F7000-AD46-4B8C-9396-C479A0B8816A}">
      <dsp:nvSpPr>
        <dsp:cNvPr id="0" name=""/>
        <dsp:cNvSpPr/>
      </dsp:nvSpPr>
      <dsp:spPr>
        <a:xfrm>
          <a:off x="0" y="1462"/>
          <a:ext cx="9601200" cy="1482974"/>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b="1" kern="1200" baseline="0" dirty="0" smtClean="0"/>
            <a:t>Folate Rich Foods</a:t>
          </a:r>
          <a:endParaRPr lang="en-US" sz="6500" kern="1200" dirty="0"/>
        </a:p>
      </dsp:txBody>
      <dsp:txXfrm>
        <a:off x="72393" y="73855"/>
        <a:ext cx="9456414" cy="133818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8C069-D1E1-4F70-B0CB-0F65E135CAB8}">
      <dsp:nvSpPr>
        <dsp:cNvPr id="0" name=""/>
        <dsp:cNvSpPr/>
      </dsp:nvSpPr>
      <dsp:spPr>
        <a:xfrm>
          <a:off x="0" y="456914"/>
          <a:ext cx="8077200" cy="142155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One of the best ways to reduce high blood pressure is to get enough potassium -- and </a:t>
          </a:r>
          <a:r>
            <a:rPr lang="en-US" sz="2700" b="1" i="1" kern="1200" dirty="0" smtClean="0"/>
            <a:t>half an avocado has more potassium than a medium-sized banana. </a:t>
          </a:r>
          <a:endParaRPr lang="en-US" sz="2700" kern="1200" dirty="0"/>
        </a:p>
      </dsp:txBody>
      <dsp:txXfrm>
        <a:off x="69394" y="526308"/>
        <a:ext cx="7938412" cy="1282762"/>
      </dsp:txXfrm>
    </dsp:sp>
    <dsp:sp modelId="{33A1B544-0771-4F11-8CCF-0E8A07BB494B}">
      <dsp:nvSpPr>
        <dsp:cNvPr id="0" name=""/>
        <dsp:cNvSpPr/>
      </dsp:nvSpPr>
      <dsp:spPr>
        <a:xfrm>
          <a:off x="0" y="1956224"/>
          <a:ext cx="8077200" cy="142155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Fatty fruit that contains monounsaturated fats that contribute to healthy blood flow = healthy brain.</a:t>
          </a:r>
          <a:endParaRPr lang="en-US" sz="2700" kern="1200" dirty="0"/>
        </a:p>
      </dsp:txBody>
      <dsp:txXfrm>
        <a:off x="69394" y="2025618"/>
        <a:ext cx="7938412" cy="1282762"/>
      </dsp:txXfrm>
    </dsp:sp>
    <dsp:sp modelId="{84085018-0B91-4D53-BF0E-9FC28E709B03}">
      <dsp:nvSpPr>
        <dsp:cNvPr id="0" name=""/>
        <dsp:cNvSpPr/>
      </dsp:nvSpPr>
      <dsp:spPr>
        <a:xfrm>
          <a:off x="0" y="3455535"/>
          <a:ext cx="8077200" cy="142155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Avocados are high in fat and calories, though, so watch your portion size, try to limit to ¼ to ½ per day. </a:t>
          </a:r>
          <a:endParaRPr lang="en-US" sz="2700" kern="1200" dirty="0"/>
        </a:p>
      </dsp:txBody>
      <dsp:txXfrm>
        <a:off x="69394" y="3524929"/>
        <a:ext cx="7938412" cy="128276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1A24A-286F-4306-966D-45A630889F16}">
      <dsp:nvSpPr>
        <dsp:cNvPr id="0" name=""/>
        <dsp:cNvSpPr/>
      </dsp:nvSpPr>
      <dsp:spPr>
        <a:xfrm>
          <a:off x="0" y="2664"/>
          <a:ext cx="8041440" cy="1437345"/>
        </a:xfrm>
        <a:prstGeom prst="round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lvl="0" algn="l" defTabSz="2800350" rtl="0">
            <a:lnSpc>
              <a:spcPct val="90000"/>
            </a:lnSpc>
            <a:spcBef>
              <a:spcPct val="0"/>
            </a:spcBef>
            <a:spcAft>
              <a:spcPct val="35000"/>
            </a:spcAft>
          </a:pPr>
          <a:r>
            <a:rPr lang="en-US" sz="6300" b="1" kern="1200" baseline="0" smtClean="0"/>
            <a:t>Freshly Brewed Tea</a:t>
          </a:r>
          <a:endParaRPr lang="en-US" sz="6300" kern="1200"/>
        </a:p>
      </dsp:txBody>
      <dsp:txXfrm>
        <a:off x="70165" y="72829"/>
        <a:ext cx="7901110" cy="129701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E1401-7029-4D85-A0CD-580CDD90ED16}">
      <dsp:nvSpPr>
        <dsp:cNvPr id="0" name=""/>
        <dsp:cNvSpPr/>
      </dsp:nvSpPr>
      <dsp:spPr>
        <a:xfrm>
          <a:off x="717232" y="0"/>
          <a:ext cx="8128635" cy="4953000"/>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6E6D8B-67F8-41A2-8189-115B38755390}">
      <dsp:nvSpPr>
        <dsp:cNvPr id="0" name=""/>
        <dsp:cNvSpPr/>
      </dsp:nvSpPr>
      <dsp:spPr>
        <a:xfrm>
          <a:off x="4786" y="71075"/>
          <a:ext cx="2302054" cy="4810848"/>
        </a:xfrm>
        <a:prstGeom prst="roundRect">
          <a:avLst/>
        </a:prstGeom>
        <a:solidFill>
          <a:schemeClr val="lt1">
            <a:hueOff val="0"/>
            <a:satOff val="0"/>
            <a:lumOff val="0"/>
            <a:alphaOff val="0"/>
          </a:schemeClr>
        </a:solidFill>
        <a:ln w="34925"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2-3 cups a day, hot or iced, contains a </a:t>
          </a:r>
          <a:r>
            <a:rPr lang="en-US" sz="2300" kern="1200" dirty="0" err="1" smtClean="0"/>
            <a:t>modeset</a:t>
          </a:r>
          <a:r>
            <a:rPr lang="en-US" sz="2300" kern="1200" dirty="0" smtClean="0"/>
            <a:t> </a:t>
          </a:r>
          <a:r>
            <a:rPr lang="en-US" sz="2300" kern="1200" dirty="0" err="1" smtClean="0"/>
            <a:t>amout</a:t>
          </a:r>
          <a:r>
            <a:rPr lang="en-US" sz="2300" kern="1200" dirty="0" smtClean="0"/>
            <a:t> of caffeine which can boost brain power by enhancing memory, focus and mood. </a:t>
          </a:r>
          <a:endParaRPr lang="en-US" sz="2300" kern="1200" dirty="0"/>
        </a:p>
      </dsp:txBody>
      <dsp:txXfrm>
        <a:off x="117163" y="183452"/>
        <a:ext cx="2077300" cy="4586094"/>
      </dsp:txXfrm>
    </dsp:sp>
    <dsp:sp modelId="{CDF4F324-D874-4391-80C1-9326F4F4EB6C}">
      <dsp:nvSpPr>
        <dsp:cNvPr id="0" name=""/>
        <dsp:cNvSpPr/>
      </dsp:nvSpPr>
      <dsp:spPr>
        <a:xfrm>
          <a:off x="2421943" y="1485900"/>
          <a:ext cx="2302054" cy="1981200"/>
        </a:xfrm>
        <a:prstGeom prst="roundRect">
          <a:avLst/>
        </a:prstGeom>
        <a:solidFill>
          <a:schemeClr val="lt1">
            <a:hueOff val="0"/>
            <a:satOff val="0"/>
            <a:lumOff val="0"/>
            <a:alphaOff val="0"/>
          </a:schemeClr>
        </a:solidFill>
        <a:ln w="34925"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t>Has potent antioxidants that promote healthy blood flow.</a:t>
          </a:r>
          <a:endParaRPr lang="en-US" sz="2300" kern="1200"/>
        </a:p>
      </dsp:txBody>
      <dsp:txXfrm>
        <a:off x="2518657" y="1582614"/>
        <a:ext cx="2108626" cy="1787772"/>
      </dsp:txXfrm>
    </dsp:sp>
    <dsp:sp modelId="{9020687C-7D78-4D67-891E-A0296A790906}">
      <dsp:nvSpPr>
        <dsp:cNvPr id="0" name=""/>
        <dsp:cNvSpPr/>
      </dsp:nvSpPr>
      <dsp:spPr>
        <a:xfrm>
          <a:off x="4839101" y="1485900"/>
          <a:ext cx="2302054" cy="1981200"/>
        </a:xfrm>
        <a:prstGeom prst="roundRect">
          <a:avLst/>
        </a:prstGeom>
        <a:solidFill>
          <a:schemeClr val="lt1">
            <a:hueOff val="0"/>
            <a:satOff val="0"/>
            <a:lumOff val="0"/>
            <a:alphaOff val="0"/>
          </a:schemeClr>
        </a:solidFill>
        <a:ln w="34925"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t>Bottled or powdered teas DON’T have the same affect.</a:t>
          </a:r>
          <a:endParaRPr lang="en-US" sz="2300" kern="1200"/>
        </a:p>
      </dsp:txBody>
      <dsp:txXfrm>
        <a:off x="4935815" y="1582614"/>
        <a:ext cx="2108626" cy="1787772"/>
      </dsp:txXfrm>
    </dsp:sp>
    <dsp:sp modelId="{4986664D-5327-43F0-BA80-E3C05F23F36A}">
      <dsp:nvSpPr>
        <dsp:cNvPr id="0" name=""/>
        <dsp:cNvSpPr/>
      </dsp:nvSpPr>
      <dsp:spPr>
        <a:xfrm>
          <a:off x="7256258" y="1485900"/>
          <a:ext cx="2302054" cy="1981200"/>
        </a:xfrm>
        <a:prstGeom prst="roundRect">
          <a:avLst/>
        </a:prstGeom>
        <a:solidFill>
          <a:schemeClr val="lt1">
            <a:hueOff val="0"/>
            <a:satOff val="0"/>
            <a:lumOff val="0"/>
            <a:alphaOff val="0"/>
          </a:schemeClr>
        </a:solidFill>
        <a:ln w="34925"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t>HAS to be freshly brewed!</a:t>
          </a:r>
          <a:endParaRPr lang="en-US" sz="2300" kern="1200"/>
        </a:p>
      </dsp:txBody>
      <dsp:txXfrm>
        <a:off x="7352972" y="1582614"/>
        <a:ext cx="2108626" cy="178777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CFCDA-0D73-45A2-B2FC-58199DF40441}">
      <dsp:nvSpPr>
        <dsp:cNvPr id="0" name=""/>
        <dsp:cNvSpPr/>
      </dsp:nvSpPr>
      <dsp:spPr>
        <a:xfrm>
          <a:off x="0" y="4200"/>
          <a:ext cx="8263890" cy="86697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b="1" kern="1200" baseline="0" smtClean="0"/>
            <a:t>Turmeric   </a:t>
          </a:r>
          <a:endParaRPr lang="en-US" sz="3800" kern="1200"/>
        </a:p>
      </dsp:txBody>
      <dsp:txXfrm>
        <a:off x="42322" y="46522"/>
        <a:ext cx="8179246" cy="78232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50563-F9F5-4ED6-8A31-AB234ACC3841}">
      <dsp:nvSpPr>
        <dsp:cNvPr id="0" name=""/>
        <dsp:cNvSpPr/>
      </dsp:nvSpPr>
      <dsp:spPr>
        <a:xfrm>
          <a:off x="0" y="260"/>
          <a:ext cx="9601200" cy="880425"/>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b="1" kern="1200" baseline="0" dirty="0" smtClean="0"/>
            <a:t>Cinnamon</a:t>
          </a:r>
          <a:r>
            <a:rPr lang="en-US" sz="2100" kern="1200" baseline="0" dirty="0" smtClean="0"/>
            <a:t/>
          </a:r>
          <a:br>
            <a:rPr lang="en-US" sz="2100" kern="1200" baseline="0" dirty="0" smtClean="0"/>
          </a:br>
          <a:endParaRPr lang="en-US" sz="2100" kern="1200" dirty="0"/>
        </a:p>
      </dsp:txBody>
      <dsp:txXfrm>
        <a:off x="42979" y="43239"/>
        <a:ext cx="9515242" cy="794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734B6-72EF-4228-9A9D-A8AAAE8B663E}">
      <dsp:nvSpPr>
        <dsp:cNvPr id="0" name=""/>
        <dsp:cNvSpPr/>
      </dsp:nvSpPr>
      <dsp:spPr>
        <a:xfrm>
          <a:off x="0" y="10545"/>
          <a:ext cx="9601200" cy="798524"/>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baseline="0" smtClean="0"/>
            <a:t>Basil</a:t>
          </a:r>
          <a:endParaRPr lang="en-US" sz="3500" kern="1200"/>
        </a:p>
      </dsp:txBody>
      <dsp:txXfrm>
        <a:off x="38981" y="49526"/>
        <a:ext cx="9523238" cy="720562"/>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9B2EC-DB90-469E-830E-0631BE7695AA}">
      <dsp:nvSpPr>
        <dsp:cNvPr id="0" name=""/>
        <dsp:cNvSpPr/>
      </dsp:nvSpPr>
      <dsp:spPr>
        <a:xfrm>
          <a:off x="0" y="4200"/>
          <a:ext cx="9601200" cy="86697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b="1" kern="1200" baseline="0" dirty="0" smtClean="0"/>
            <a:t>Sage</a:t>
          </a:r>
          <a:endParaRPr lang="en-US" sz="3800" kern="1200" dirty="0"/>
        </a:p>
      </dsp:txBody>
      <dsp:txXfrm>
        <a:off x="42322" y="46522"/>
        <a:ext cx="9516556" cy="78232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56793-2A94-44C4-8907-9DDD8B1C6E92}">
      <dsp:nvSpPr>
        <dsp:cNvPr id="0" name=""/>
        <dsp:cNvSpPr/>
      </dsp:nvSpPr>
      <dsp:spPr>
        <a:xfrm>
          <a:off x="0" y="0"/>
          <a:ext cx="9601200" cy="986616"/>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baseline="0" dirty="0" smtClean="0"/>
            <a:t>Black Pepper</a:t>
          </a:r>
          <a:r>
            <a:rPr lang="en-US" sz="2600" kern="1200" baseline="0" dirty="0" smtClean="0"/>
            <a:t/>
          </a:r>
          <a:br>
            <a:rPr lang="en-US" sz="2600" kern="1200" baseline="0" dirty="0" smtClean="0"/>
          </a:br>
          <a:endParaRPr lang="en-US" sz="2600" kern="1200" dirty="0"/>
        </a:p>
      </dsp:txBody>
      <dsp:txXfrm>
        <a:off x="48163" y="48163"/>
        <a:ext cx="9504874" cy="89029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45F73-E19E-4BEF-B795-9FA3336072CC}">
      <dsp:nvSpPr>
        <dsp:cNvPr id="0" name=""/>
        <dsp:cNvSpPr/>
      </dsp:nvSpPr>
      <dsp:spPr>
        <a:xfrm>
          <a:off x="0" y="1287"/>
          <a:ext cx="9612971" cy="114075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rtl="0">
            <a:lnSpc>
              <a:spcPct val="90000"/>
            </a:lnSpc>
            <a:spcBef>
              <a:spcPct val="0"/>
            </a:spcBef>
            <a:spcAft>
              <a:spcPct val="35000"/>
            </a:spcAft>
          </a:pPr>
          <a:r>
            <a:rPr lang="en-US" sz="5000" kern="1200" baseline="0" smtClean="0"/>
            <a:t>Searchable Data Bases</a:t>
          </a:r>
          <a:endParaRPr lang="en-US" sz="5000" kern="1200"/>
        </a:p>
      </dsp:txBody>
      <dsp:txXfrm>
        <a:off x="55687" y="56974"/>
        <a:ext cx="9501597" cy="10293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D2BC6E2F-DC5A-4893-AC3D-886D6FCC5C3B}" type="datetimeFigureOut">
              <a:rPr lang="en-US" smtClean="0"/>
              <a:t>5/23/2016</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554FA5BB-46B8-4839-8714-F459A6EE2155}" type="slidenum">
              <a:rPr lang="en-US" smtClean="0"/>
              <a:t>‹#›</a:t>
            </a:fld>
            <a:endParaRPr lang="en-US"/>
          </a:p>
        </p:txBody>
      </p:sp>
    </p:spTree>
    <p:extLst>
      <p:ext uri="{BB962C8B-B14F-4D97-AF65-F5344CB8AC3E}">
        <p14:creationId xmlns:p14="http://schemas.microsoft.com/office/powerpoint/2010/main" val="107093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5/23/2016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12192000" cy="6858000"/>
          </a:xfrm>
          <a:prstGeom prst="rect">
            <a:avLst/>
          </a:prstGeom>
          <a:noFill/>
        </p:spPr>
      </p:pic>
      <p:grpSp>
        <p:nvGrpSpPr>
          <p:cNvPr id="16" name="Group 15"/>
          <p:cNvGrpSpPr/>
          <p:nvPr/>
        </p:nvGrpSpPr>
        <p:grpSpPr>
          <a:xfrm rot="20533676">
            <a:off x="824036" y="3923015"/>
            <a:ext cx="3344981"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a:ea typeface="+mn-ea"/>
                <a:cs typeface="+mn-cs"/>
              </a:endParaRPr>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a:ea typeface="+mn-ea"/>
                <a:cs typeface="+mn-cs"/>
              </a:endParaRPr>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3808271" y="2587843"/>
            <a:ext cx="7697445" cy="3850817"/>
          </a:xfrm>
          <a:prstGeom prst="rect">
            <a:avLst/>
          </a:prstGeom>
        </p:spPr>
      </p:pic>
      <p:sp>
        <p:nvSpPr>
          <p:cNvPr id="2" name="Title 1"/>
          <p:cNvSpPr>
            <a:spLocks noGrp="1"/>
          </p:cNvSpPr>
          <p:nvPr>
            <p:ph type="ctrTitle"/>
          </p:nvPr>
        </p:nvSpPr>
        <p:spPr>
          <a:xfrm rot="360000">
            <a:off x="4453079" y="3015792"/>
            <a:ext cx="6462717"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4267332" y="4766917"/>
            <a:ext cx="6448608"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1284390" y="5061540"/>
            <a:ext cx="2624713" cy="534991"/>
          </a:xfrm>
        </p:spPr>
        <p:txBody>
          <a:bodyPr anchor="t"/>
          <a:lstStyle>
            <a:lvl1pPr algn="ctr">
              <a:defRPr sz="2200">
                <a:solidFill>
                  <a:schemeClr val="accent1"/>
                </a:solidFill>
              </a:defRPr>
            </a:lvl1pPr>
          </a:lstStyle>
          <a:p>
            <a:pPr defTabSz="914400"/>
            <a:fld id="{0CD0E4EB-CEA5-4EA0-8AC5-7FEC9CCDAFF1}" type="datetimeFigureOut">
              <a:rPr lang="en-US" smtClean="0">
                <a:solidFill>
                  <a:srgbClr val="A63212"/>
                </a:solidFill>
              </a:rPr>
              <a:pPr defTabSz="914400"/>
              <a:t>5/23/2016</a:t>
            </a:fld>
            <a:endParaRPr lang="en-US">
              <a:solidFill>
                <a:srgbClr val="A63212"/>
              </a:solidFill>
            </a:endParaRPr>
          </a:p>
        </p:txBody>
      </p:sp>
      <p:sp>
        <p:nvSpPr>
          <p:cNvPr id="5" name="Footer Placeholder 4"/>
          <p:cNvSpPr>
            <a:spLocks noGrp="1"/>
          </p:cNvSpPr>
          <p:nvPr>
            <p:ph type="ftr" sz="quarter" idx="11"/>
          </p:nvPr>
        </p:nvSpPr>
        <p:spPr>
          <a:xfrm rot="20520000">
            <a:off x="863457" y="4135346"/>
            <a:ext cx="2781175" cy="835010"/>
          </a:xfrm>
        </p:spPr>
        <p:txBody>
          <a:bodyPr anchor="ctr"/>
          <a:lstStyle>
            <a:lvl1pPr algn="l">
              <a:defRPr sz="1600">
                <a:solidFill>
                  <a:schemeClr val="accent5">
                    <a:lumMod val="50000"/>
                  </a:schemeClr>
                </a:solidFill>
              </a:defRPr>
            </a:lvl1pPr>
          </a:lstStyle>
          <a:p>
            <a:pPr defTabSz="914400"/>
            <a:endParaRPr lang="en-US">
              <a:solidFill>
                <a:srgbClr val="4E66B2">
                  <a:lumMod val="50000"/>
                </a:srgbClr>
              </a:solidFill>
            </a:endParaRPr>
          </a:p>
        </p:txBody>
      </p:sp>
      <p:sp>
        <p:nvSpPr>
          <p:cNvPr id="6" name="Slide Number Placeholder 5"/>
          <p:cNvSpPr>
            <a:spLocks noGrp="1"/>
          </p:cNvSpPr>
          <p:nvPr>
            <p:ph type="sldNum" sz="quarter" idx="12"/>
          </p:nvPr>
        </p:nvSpPr>
        <p:spPr>
          <a:xfrm rot="20520000">
            <a:off x="2641919" y="5509809"/>
            <a:ext cx="984240" cy="426607"/>
          </a:xfrm>
        </p:spPr>
        <p:txBody>
          <a:bodyPr/>
          <a:lstStyle>
            <a:lvl1pPr algn="r">
              <a:defRPr>
                <a:solidFill>
                  <a:schemeClr val="accent1">
                    <a:lumMod val="75000"/>
                  </a:schemeClr>
                </a:solidFill>
              </a:defRPr>
            </a:lvl1pPr>
          </a:lstStyle>
          <a:p>
            <a:pPr defTabSz="914400"/>
            <a:fld id="{DECCFB53-B16A-4D19-807A-70CC1139AD55}" type="slidenum">
              <a:rPr lang="en-US" smtClean="0">
                <a:solidFill>
                  <a:srgbClr val="A63212">
                    <a:lumMod val="75000"/>
                  </a:srgbClr>
                </a:solidFill>
              </a:rPr>
              <a:pPr defTabSz="914400"/>
              <a:t>‹#›</a:t>
            </a:fld>
            <a:endParaRPr lang="en-US">
              <a:solidFill>
                <a:srgbClr val="A63212">
                  <a:lumMod val="75000"/>
                </a:srgbClr>
              </a:solidFill>
            </a:endParaRPr>
          </a:p>
        </p:txBody>
      </p:sp>
      <p:pic>
        <p:nvPicPr>
          <p:cNvPr id="9" name="Picture 8" descr="coverBand.png"/>
          <p:cNvPicPr>
            <a:picLocks noChangeAspect="1"/>
          </p:cNvPicPr>
          <p:nvPr/>
        </p:nvPicPr>
        <p:blipFill>
          <a:blip r:embed="rId5"/>
          <a:stretch>
            <a:fillRect/>
          </a:stretch>
        </p:blipFill>
        <p:spPr>
          <a:xfrm>
            <a:off x="0" y="5880100"/>
            <a:ext cx="12192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196524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a:fld id="{0CD0E4EB-CEA5-4EA0-8AC5-7FEC9CCDAFF1}" type="datetimeFigureOut">
              <a:rPr lang="en-US" smtClean="0">
                <a:solidFill>
                  <a:prstClr val="white">
                    <a:lumMod val="50000"/>
                    <a:lumOff val="50000"/>
                  </a:prstClr>
                </a:solidFill>
              </a:rPr>
              <a:pPr defTabSz="914400"/>
              <a:t>5/23/2016</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pPr defTabSz="914400"/>
            <a:fld id="{DECCFB53-B16A-4D19-807A-70CC1139AD55}" type="slidenum">
              <a:rPr lang="en-US" smtClean="0">
                <a:solidFill>
                  <a:prstClr val="white">
                    <a:lumMod val="50000"/>
                    <a:lumOff val="50000"/>
                  </a:prstClr>
                </a:solidFill>
              </a:rPr>
              <a:pPr defTabSz="914400"/>
              <a:t>‹#›</a:t>
            </a:fld>
            <a:endParaRPr lang="en-US">
              <a:solidFill>
                <a:prstClr val="white">
                  <a:lumMod val="50000"/>
                  <a:lumOff val="50000"/>
                </a:prstClr>
              </a:solidFill>
            </a:endParaRPr>
          </a:p>
        </p:txBody>
      </p:sp>
    </p:spTree>
    <p:extLst>
      <p:ext uri="{BB962C8B-B14F-4D97-AF65-F5344CB8AC3E}">
        <p14:creationId xmlns:p14="http://schemas.microsoft.com/office/powerpoint/2010/main" val="3497946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5041" y="1497994"/>
            <a:ext cx="1072191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7600" y="3754403"/>
            <a:ext cx="99568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a:fld id="{0CD0E4EB-CEA5-4EA0-8AC5-7FEC9CCDAFF1}" type="datetimeFigureOut">
              <a:rPr lang="en-US" smtClean="0">
                <a:solidFill>
                  <a:prstClr val="white">
                    <a:lumMod val="50000"/>
                    <a:lumOff val="50000"/>
                  </a:prstClr>
                </a:solidFill>
              </a:rPr>
              <a:pPr defTabSz="914400"/>
              <a:t>5/23/2016</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pPr defTabSz="914400"/>
            <a:fld id="{DECCFB53-B16A-4D19-807A-70CC1139AD55}" type="slidenum">
              <a:rPr lang="en-US" smtClean="0">
                <a:solidFill>
                  <a:prstClr val="white">
                    <a:lumMod val="50000"/>
                    <a:lumOff val="50000"/>
                  </a:prstClr>
                </a:solidFill>
              </a:rPr>
              <a:pPr defTabSz="914400"/>
              <a:t>‹#›</a:t>
            </a:fld>
            <a:endParaRPr lang="en-US">
              <a:solidFill>
                <a:prstClr val="white">
                  <a:lumMod val="50000"/>
                  <a:lumOff val="50000"/>
                </a:prstClr>
              </a:solidFill>
            </a:endParaRPr>
          </a:p>
        </p:txBody>
      </p:sp>
    </p:spTree>
    <p:extLst>
      <p:ext uri="{BB962C8B-B14F-4D97-AF65-F5344CB8AC3E}">
        <p14:creationId xmlns:p14="http://schemas.microsoft.com/office/powerpoint/2010/main" val="857312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defTabSz="914400"/>
            <a:fld id="{0CD0E4EB-CEA5-4EA0-8AC5-7FEC9CCDAFF1}" type="datetimeFigureOut">
              <a:rPr lang="en-US" smtClean="0">
                <a:solidFill>
                  <a:prstClr val="white">
                    <a:lumMod val="50000"/>
                    <a:lumOff val="50000"/>
                  </a:prstClr>
                </a:solidFill>
              </a:rPr>
              <a:pPr defTabSz="914400"/>
              <a:t>5/23/2016</a:t>
            </a:fld>
            <a:endParaRPr lang="en-US">
              <a:solidFill>
                <a:prstClr val="white">
                  <a:lumMod val="50000"/>
                  <a:lumOff val="50000"/>
                </a:prstClr>
              </a:solidFill>
            </a:endParaRPr>
          </a:p>
        </p:txBody>
      </p:sp>
      <p:sp>
        <p:nvSpPr>
          <p:cNvPr id="6" name="Footer Placeholder 5"/>
          <p:cNvSpPr>
            <a:spLocks noGrp="1"/>
          </p:cNvSpPr>
          <p:nvPr>
            <p:ph type="ftr" sz="quarter" idx="11"/>
          </p:nvPr>
        </p:nvSpPr>
        <p:spPr/>
        <p:txBody>
          <a:bodyPr/>
          <a:lstStyle/>
          <a:p>
            <a:pPr defTabSz="914400"/>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pPr defTabSz="914400"/>
            <a:fld id="{DECCFB53-B16A-4D19-807A-70CC1139AD55}" type="slidenum">
              <a:rPr lang="en-US" smtClean="0">
                <a:solidFill>
                  <a:prstClr val="white">
                    <a:lumMod val="50000"/>
                    <a:lumOff val="50000"/>
                  </a:prstClr>
                </a:solidFill>
              </a:rPr>
              <a:pPr defTabSz="914400"/>
              <a:t>‹#›</a:t>
            </a:fld>
            <a:endParaRPr lang="en-US">
              <a:solidFill>
                <a:prstClr val="white">
                  <a:lumMod val="50000"/>
                  <a:lumOff val="50000"/>
                </a:prstClr>
              </a:solidFill>
            </a:endParaRPr>
          </a:p>
        </p:txBody>
      </p:sp>
      <p:sp>
        <p:nvSpPr>
          <p:cNvPr id="9" name="Content Placeholder 8"/>
          <p:cNvSpPr>
            <a:spLocks noGrp="1"/>
          </p:cNvSpPr>
          <p:nvPr>
            <p:ph sz="quarter" idx="13"/>
          </p:nvPr>
        </p:nvSpPr>
        <p:spPr>
          <a:xfrm>
            <a:off x="1121664" y="2039112"/>
            <a:ext cx="48768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039112"/>
            <a:ext cx="48768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5656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21664" y="2038389"/>
            <a:ext cx="402336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7054788" y="2038387"/>
            <a:ext cx="4019611"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defTabSz="914400"/>
            <a:fld id="{0CD0E4EB-CEA5-4EA0-8AC5-7FEC9CCDAFF1}" type="datetimeFigureOut">
              <a:rPr lang="en-US" smtClean="0">
                <a:solidFill>
                  <a:prstClr val="white">
                    <a:lumMod val="50000"/>
                    <a:lumOff val="50000"/>
                  </a:prstClr>
                </a:solidFill>
              </a:rPr>
              <a:pPr defTabSz="914400"/>
              <a:t>5/23/2016</a:t>
            </a:fld>
            <a:endParaRPr lang="en-US">
              <a:solidFill>
                <a:prstClr val="white">
                  <a:lumMod val="50000"/>
                  <a:lumOff val="50000"/>
                </a:prstClr>
              </a:solidFill>
            </a:endParaRPr>
          </a:p>
        </p:txBody>
      </p:sp>
      <p:sp>
        <p:nvSpPr>
          <p:cNvPr id="8" name="Footer Placeholder 7"/>
          <p:cNvSpPr>
            <a:spLocks noGrp="1"/>
          </p:cNvSpPr>
          <p:nvPr>
            <p:ph type="ftr" sz="quarter" idx="11"/>
          </p:nvPr>
        </p:nvSpPr>
        <p:spPr/>
        <p:txBody>
          <a:bodyPr/>
          <a:lstStyle/>
          <a:p>
            <a:pPr defTabSz="914400"/>
            <a:endParaRPr lang="en-US">
              <a:solidFill>
                <a:prstClr val="white">
                  <a:lumMod val="50000"/>
                  <a:lumOff val="50000"/>
                </a:prstClr>
              </a:solidFill>
            </a:endParaRPr>
          </a:p>
        </p:txBody>
      </p:sp>
      <p:sp>
        <p:nvSpPr>
          <p:cNvPr id="9" name="Slide Number Placeholder 8"/>
          <p:cNvSpPr>
            <a:spLocks noGrp="1"/>
          </p:cNvSpPr>
          <p:nvPr>
            <p:ph type="sldNum" sz="quarter" idx="12"/>
          </p:nvPr>
        </p:nvSpPr>
        <p:spPr/>
        <p:txBody>
          <a:bodyPr/>
          <a:lstStyle/>
          <a:p>
            <a:pPr defTabSz="914400"/>
            <a:fld id="{DECCFB53-B16A-4D19-807A-70CC1139AD55}" type="slidenum">
              <a:rPr lang="en-US" smtClean="0">
                <a:solidFill>
                  <a:prstClr val="white">
                    <a:lumMod val="50000"/>
                    <a:lumOff val="50000"/>
                  </a:prstClr>
                </a:solidFill>
              </a:rPr>
              <a:pPr defTabSz="914400"/>
              <a:t>‹#›</a:t>
            </a:fld>
            <a:endParaRPr lang="en-US">
              <a:solidFill>
                <a:prstClr val="white">
                  <a:lumMod val="50000"/>
                  <a:lumOff val="50000"/>
                </a:prstClr>
              </a:solidFill>
            </a:endParaRPr>
          </a:p>
        </p:txBody>
      </p:sp>
      <p:sp>
        <p:nvSpPr>
          <p:cNvPr id="16" name="Freeform 22"/>
          <p:cNvSpPr>
            <a:spLocks/>
          </p:cNvSpPr>
          <p:nvPr/>
        </p:nvSpPr>
        <p:spPr bwMode="auto">
          <a:xfrm rot="20274567">
            <a:off x="5244850" y="4281003"/>
            <a:ext cx="1717993"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a:ea typeface="+mn-ea"/>
              <a:cs typeface="+mn-cs"/>
            </a:endParaRPr>
          </a:p>
        </p:txBody>
      </p:sp>
      <p:sp>
        <p:nvSpPr>
          <p:cNvPr id="17" name="Freeform 33"/>
          <p:cNvSpPr>
            <a:spLocks/>
          </p:cNvSpPr>
          <p:nvPr/>
        </p:nvSpPr>
        <p:spPr bwMode="auto">
          <a:xfrm rot="9377604">
            <a:off x="5234482" y="3316841"/>
            <a:ext cx="1717993"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a:ea typeface="+mn-ea"/>
              <a:cs typeface="+mn-cs"/>
            </a:endParaRPr>
          </a:p>
        </p:txBody>
      </p:sp>
      <p:sp>
        <p:nvSpPr>
          <p:cNvPr id="13" name="Content Placeholder 12"/>
          <p:cNvSpPr>
            <a:spLocks noGrp="1"/>
          </p:cNvSpPr>
          <p:nvPr>
            <p:ph sz="quarter" idx="13"/>
          </p:nvPr>
        </p:nvSpPr>
        <p:spPr>
          <a:xfrm>
            <a:off x="1121664" y="2743199"/>
            <a:ext cx="402336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7059168" y="2743200"/>
            <a:ext cx="402336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2299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0CD0E4EB-CEA5-4EA0-8AC5-7FEC9CCDAFF1}" type="datetimeFigureOut">
              <a:rPr lang="en-US" smtClean="0">
                <a:solidFill>
                  <a:prstClr val="white">
                    <a:lumMod val="50000"/>
                    <a:lumOff val="50000"/>
                  </a:prstClr>
                </a:solidFill>
              </a:rPr>
              <a:pPr defTabSz="914400"/>
              <a:t>5/23/2016</a:t>
            </a:fld>
            <a:endParaRPr lang="en-US">
              <a:solidFill>
                <a:prstClr val="white">
                  <a:lumMod val="50000"/>
                  <a:lumOff val="50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white">
                  <a:lumMod val="50000"/>
                  <a:lumOff val="50000"/>
                </a:prstClr>
              </a:solidFill>
            </a:endParaRPr>
          </a:p>
        </p:txBody>
      </p:sp>
      <p:sp>
        <p:nvSpPr>
          <p:cNvPr id="5" name="Slide Number Placeholder 4"/>
          <p:cNvSpPr>
            <a:spLocks noGrp="1"/>
          </p:cNvSpPr>
          <p:nvPr>
            <p:ph type="sldNum" sz="quarter" idx="12"/>
          </p:nvPr>
        </p:nvSpPr>
        <p:spPr/>
        <p:txBody>
          <a:bodyPr/>
          <a:lstStyle/>
          <a:p>
            <a:pPr defTabSz="914400"/>
            <a:fld id="{DECCFB53-B16A-4D19-807A-70CC1139AD55}" type="slidenum">
              <a:rPr lang="en-US" smtClean="0">
                <a:solidFill>
                  <a:prstClr val="white">
                    <a:lumMod val="50000"/>
                    <a:lumOff val="50000"/>
                  </a:prstClr>
                </a:solidFill>
              </a:rPr>
              <a:pPr defTabSz="914400"/>
              <a:t>‹#›</a:t>
            </a:fld>
            <a:endParaRPr lang="en-US">
              <a:solidFill>
                <a:prstClr val="white">
                  <a:lumMod val="50000"/>
                  <a:lumOff val="50000"/>
                </a:prstClr>
              </a:solidFill>
            </a:endParaRPr>
          </a:p>
        </p:txBody>
      </p:sp>
    </p:spTree>
    <p:extLst>
      <p:ext uri="{BB962C8B-B14F-4D97-AF65-F5344CB8AC3E}">
        <p14:creationId xmlns:p14="http://schemas.microsoft.com/office/powerpoint/2010/main" val="3943552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0CD0E4EB-CEA5-4EA0-8AC5-7FEC9CCDAFF1}" type="datetimeFigureOut">
              <a:rPr lang="en-US" smtClean="0">
                <a:solidFill>
                  <a:prstClr val="white">
                    <a:lumMod val="50000"/>
                    <a:lumOff val="50000"/>
                  </a:prstClr>
                </a:solidFill>
              </a:rPr>
              <a:pPr defTabSz="914400"/>
              <a:t>5/23/2016</a:t>
            </a:fld>
            <a:endParaRPr lang="en-US">
              <a:solidFill>
                <a:prstClr val="white">
                  <a:lumMod val="50000"/>
                  <a:lumOff val="50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white">
                  <a:lumMod val="50000"/>
                  <a:lumOff val="50000"/>
                </a:prstClr>
              </a:solidFill>
            </a:endParaRPr>
          </a:p>
        </p:txBody>
      </p:sp>
      <p:sp>
        <p:nvSpPr>
          <p:cNvPr id="4" name="Slide Number Placeholder 3"/>
          <p:cNvSpPr>
            <a:spLocks noGrp="1"/>
          </p:cNvSpPr>
          <p:nvPr>
            <p:ph type="sldNum" sz="quarter" idx="12"/>
          </p:nvPr>
        </p:nvSpPr>
        <p:spPr/>
        <p:txBody>
          <a:bodyPr/>
          <a:lstStyle/>
          <a:p>
            <a:pPr defTabSz="914400"/>
            <a:fld id="{DECCFB53-B16A-4D19-807A-70CC1139AD55}" type="slidenum">
              <a:rPr lang="en-US" smtClean="0">
                <a:solidFill>
                  <a:prstClr val="white">
                    <a:lumMod val="50000"/>
                    <a:lumOff val="50000"/>
                  </a:prstClr>
                </a:solidFill>
              </a:rPr>
              <a:pPr defTabSz="914400"/>
              <a:t>‹#›</a:t>
            </a:fld>
            <a:endParaRPr lang="en-US">
              <a:solidFill>
                <a:prstClr val="white">
                  <a:lumMod val="50000"/>
                  <a:lumOff val="50000"/>
                </a:prstClr>
              </a:solidFill>
            </a:endParaRPr>
          </a:p>
        </p:txBody>
      </p:sp>
    </p:spTree>
    <p:extLst>
      <p:ext uri="{BB962C8B-B14F-4D97-AF65-F5344CB8AC3E}">
        <p14:creationId xmlns:p14="http://schemas.microsoft.com/office/powerpoint/2010/main" val="3198081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041" y="1487082"/>
            <a:ext cx="4011084"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91133" y="835428"/>
            <a:ext cx="6265827"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35041" y="3408421"/>
            <a:ext cx="4011084"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a:fld id="{0CD0E4EB-CEA5-4EA0-8AC5-7FEC9CCDAFF1}" type="datetimeFigureOut">
              <a:rPr lang="en-US" smtClean="0">
                <a:solidFill>
                  <a:prstClr val="white">
                    <a:lumMod val="50000"/>
                    <a:lumOff val="50000"/>
                  </a:prstClr>
                </a:solidFill>
              </a:rPr>
              <a:pPr defTabSz="914400"/>
              <a:t>5/23/2016</a:t>
            </a:fld>
            <a:endParaRPr lang="en-US">
              <a:solidFill>
                <a:prstClr val="white">
                  <a:lumMod val="50000"/>
                  <a:lumOff val="50000"/>
                </a:prstClr>
              </a:solidFill>
            </a:endParaRPr>
          </a:p>
        </p:txBody>
      </p:sp>
      <p:sp>
        <p:nvSpPr>
          <p:cNvPr id="6" name="Footer Placeholder 5"/>
          <p:cNvSpPr>
            <a:spLocks noGrp="1"/>
          </p:cNvSpPr>
          <p:nvPr>
            <p:ph type="ftr" sz="quarter" idx="11"/>
          </p:nvPr>
        </p:nvSpPr>
        <p:spPr/>
        <p:txBody>
          <a:bodyPr/>
          <a:lstStyle/>
          <a:p>
            <a:pPr defTabSz="914400"/>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pPr defTabSz="914400"/>
            <a:fld id="{DECCFB53-B16A-4D19-807A-70CC1139AD55}" type="slidenum">
              <a:rPr lang="en-US" smtClean="0">
                <a:solidFill>
                  <a:prstClr val="white">
                    <a:lumMod val="50000"/>
                    <a:lumOff val="50000"/>
                  </a:prstClr>
                </a:solidFill>
              </a:rPr>
              <a:pPr defTabSz="914400"/>
              <a:t>‹#›</a:t>
            </a:fld>
            <a:endParaRPr lang="en-US">
              <a:solidFill>
                <a:prstClr val="white">
                  <a:lumMod val="50000"/>
                  <a:lumOff val="50000"/>
                </a:prstClr>
              </a:solidFill>
            </a:endParaRPr>
          </a:p>
        </p:txBody>
      </p:sp>
    </p:spTree>
    <p:extLst>
      <p:ext uri="{BB962C8B-B14F-4D97-AF65-F5344CB8AC3E}">
        <p14:creationId xmlns:p14="http://schemas.microsoft.com/office/powerpoint/2010/main" val="97211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4165600" y="191206"/>
            <a:ext cx="3708400" cy="819150"/>
          </a:xfrm>
          <a:prstGeom prst="rect">
            <a:avLst/>
          </a:prstGeom>
        </p:spPr>
      </p:pic>
      <p:sp>
        <p:nvSpPr>
          <p:cNvPr id="2" name="Title 1"/>
          <p:cNvSpPr>
            <a:spLocks noGrp="1"/>
          </p:cNvSpPr>
          <p:nvPr>
            <p:ph type="title"/>
          </p:nvPr>
        </p:nvSpPr>
        <p:spPr>
          <a:xfrm>
            <a:off x="735040" y="4669655"/>
            <a:ext cx="1072192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840736" y="594360"/>
            <a:ext cx="6498336"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625600" y="5416153"/>
            <a:ext cx="89408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a:fld id="{0CD0E4EB-CEA5-4EA0-8AC5-7FEC9CCDAFF1}" type="datetimeFigureOut">
              <a:rPr lang="en-US" smtClean="0">
                <a:solidFill>
                  <a:prstClr val="white">
                    <a:lumMod val="50000"/>
                    <a:lumOff val="50000"/>
                  </a:prstClr>
                </a:solidFill>
              </a:rPr>
              <a:pPr defTabSz="914400"/>
              <a:t>5/23/2016</a:t>
            </a:fld>
            <a:endParaRPr lang="en-US">
              <a:solidFill>
                <a:prstClr val="white">
                  <a:lumMod val="50000"/>
                  <a:lumOff val="50000"/>
                </a:prstClr>
              </a:solidFill>
            </a:endParaRPr>
          </a:p>
        </p:txBody>
      </p:sp>
      <p:sp>
        <p:nvSpPr>
          <p:cNvPr id="6" name="Footer Placeholder 5"/>
          <p:cNvSpPr>
            <a:spLocks noGrp="1"/>
          </p:cNvSpPr>
          <p:nvPr>
            <p:ph type="ftr" sz="quarter" idx="11"/>
          </p:nvPr>
        </p:nvSpPr>
        <p:spPr/>
        <p:txBody>
          <a:bodyPr/>
          <a:lstStyle/>
          <a:p>
            <a:pPr defTabSz="914400"/>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pPr defTabSz="914400"/>
            <a:fld id="{DECCFB53-B16A-4D19-807A-70CC1139AD55}" type="slidenum">
              <a:rPr lang="en-US" smtClean="0">
                <a:solidFill>
                  <a:prstClr val="white">
                    <a:lumMod val="50000"/>
                    <a:lumOff val="50000"/>
                  </a:prstClr>
                </a:solidFill>
              </a:rPr>
              <a:pPr defTabSz="914400"/>
              <a:t>‹#›</a:t>
            </a:fld>
            <a:endParaRPr lang="en-US">
              <a:solidFill>
                <a:prstClr val="white">
                  <a:lumMod val="50000"/>
                  <a:lumOff val="50000"/>
                </a:prstClr>
              </a:solidFill>
            </a:endParaRPr>
          </a:p>
        </p:txBody>
      </p:sp>
    </p:spTree>
    <p:extLst>
      <p:ext uri="{BB962C8B-B14F-4D97-AF65-F5344CB8AC3E}">
        <p14:creationId xmlns:p14="http://schemas.microsoft.com/office/powerpoint/2010/main" val="723351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a:fld id="{0CD0E4EB-CEA5-4EA0-8AC5-7FEC9CCDAFF1}" type="datetimeFigureOut">
              <a:rPr lang="en-US" smtClean="0">
                <a:solidFill>
                  <a:prstClr val="white">
                    <a:lumMod val="50000"/>
                    <a:lumOff val="50000"/>
                  </a:prstClr>
                </a:solidFill>
              </a:rPr>
              <a:pPr defTabSz="914400"/>
              <a:t>5/23/2016</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pPr defTabSz="914400"/>
            <a:fld id="{DECCFB53-B16A-4D19-807A-70CC1139AD55}" type="slidenum">
              <a:rPr lang="en-US" smtClean="0">
                <a:solidFill>
                  <a:prstClr val="white">
                    <a:lumMod val="50000"/>
                    <a:lumOff val="50000"/>
                  </a:prstClr>
                </a:solidFill>
              </a:rPr>
              <a:pPr defTabSz="914400"/>
              <a:t>‹#›</a:t>
            </a:fld>
            <a:endParaRPr lang="en-US">
              <a:solidFill>
                <a:prstClr val="white">
                  <a:lumMod val="50000"/>
                  <a:lumOff val="50000"/>
                </a:prstClr>
              </a:solidFill>
            </a:endParaRPr>
          </a:p>
        </p:txBody>
      </p:sp>
    </p:spTree>
    <p:extLst>
      <p:ext uri="{BB962C8B-B14F-4D97-AF65-F5344CB8AC3E}">
        <p14:creationId xmlns:p14="http://schemas.microsoft.com/office/powerpoint/2010/main" val="1180354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50279"/>
            <a:ext cx="261776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5040" y="838199"/>
            <a:ext cx="787712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a:fld id="{0CD0E4EB-CEA5-4EA0-8AC5-7FEC9CCDAFF1}" type="datetimeFigureOut">
              <a:rPr lang="en-US" smtClean="0">
                <a:solidFill>
                  <a:prstClr val="white">
                    <a:lumMod val="50000"/>
                    <a:lumOff val="50000"/>
                  </a:prstClr>
                </a:solidFill>
              </a:rPr>
              <a:pPr defTabSz="914400"/>
              <a:t>5/23/2016</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pPr defTabSz="914400"/>
            <a:fld id="{DECCFB53-B16A-4D19-807A-70CC1139AD55}" type="slidenum">
              <a:rPr lang="en-US" smtClean="0">
                <a:solidFill>
                  <a:prstClr val="white">
                    <a:lumMod val="50000"/>
                    <a:lumOff val="50000"/>
                  </a:prstClr>
                </a:solidFill>
              </a:rPr>
              <a:pPr defTabSz="914400"/>
              <a:t>‹#›</a:t>
            </a:fld>
            <a:endParaRPr lang="en-US">
              <a:solidFill>
                <a:prstClr val="white">
                  <a:lumMod val="50000"/>
                  <a:lumOff val="50000"/>
                </a:prstClr>
              </a:solidFill>
            </a:endParaRPr>
          </a:p>
        </p:txBody>
      </p:sp>
    </p:spTree>
    <p:extLst>
      <p:ext uri="{BB962C8B-B14F-4D97-AF65-F5344CB8AC3E}">
        <p14:creationId xmlns:p14="http://schemas.microsoft.com/office/powerpoint/2010/main" val="1997978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5/23/2016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5/23/2016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5/23/2016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5/23/2016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35040" y="436563"/>
            <a:ext cx="1072192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17600" y="2038388"/>
            <a:ext cx="99568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040" y="6148876"/>
            <a:ext cx="28448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pPr defTabSz="914400"/>
            <a:fld id="{0CD0E4EB-CEA5-4EA0-8AC5-7FEC9CCDAFF1}" type="datetimeFigureOut">
              <a:rPr lang="en-US" smtClean="0">
                <a:solidFill>
                  <a:prstClr val="white">
                    <a:lumMod val="50000"/>
                    <a:lumOff val="50000"/>
                  </a:prstClr>
                </a:solidFill>
              </a:rPr>
              <a:pPr defTabSz="914400"/>
              <a:t>5/23/2016</a:t>
            </a:fld>
            <a:endParaRPr lang="en-US">
              <a:solidFill>
                <a:prstClr val="white">
                  <a:lumMod val="50000"/>
                  <a:lumOff val="50000"/>
                </a:prstClr>
              </a:solidFill>
            </a:endParaRPr>
          </a:p>
        </p:txBody>
      </p:sp>
      <p:sp>
        <p:nvSpPr>
          <p:cNvPr id="5" name="Footer Placeholder 4"/>
          <p:cNvSpPr>
            <a:spLocks noGrp="1"/>
          </p:cNvSpPr>
          <p:nvPr>
            <p:ph type="ftr" sz="quarter" idx="3"/>
          </p:nvPr>
        </p:nvSpPr>
        <p:spPr>
          <a:xfrm>
            <a:off x="4165600" y="6148876"/>
            <a:ext cx="38608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pPr defTabSz="914400"/>
            <a:endParaRPr lang="en-US">
              <a:solidFill>
                <a:prstClr val="white">
                  <a:lumMod val="50000"/>
                  <a:lumOff val="50000"/>
                </a:prstClr>
              </a:solidFill>
            </a:endParaRPr>
          </a:p>
        </p:txBody>
      </p:sp>
      <p:sp>
        <p:nvSpPr>
          <p:cNvPr id="6" name="Slide Number Placeholder 5"/>
          <p:cNvSpPr>
            <a:spLocks noGrp="1"/>
          </p:cNvSpPr>
          <p:nvPr>
            <p:ph type="sldNum" sz="quarter" idx="4"/>
          </p:nvPr>
        </p:nvSpPr>
        <p:spPr>
          <a:xfrm>
            <a:off x="8612160" y="6148876"/>
            <a:ext cx="28448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pPr defTabSz="914400"/>
            <a:fld id="{DECCFB53-B16A-4D19-807A-70CC1139AD55}" type="slidenum">
              <a:rPr lang="en-US" smtClean="0">
                <a:solidFill>
                  <a:prstClr val="white">
                    <a:lumMod val="50000"/>
                    <a:lumOff val="50000"/>
                  </a:prstClr>
                </a:solidFill>
              </a:rPr>
              <a:pPr defTabSz="914400"/>
              <a:t>‹#›</a:t>
            </a:fld>
            <a:endParaRPr lang="en-US">
              <a:solidFill>
                <a:prstClr val="white">
                  <a:lumMod val="50000"/>
                  <a:lumOff val="50000"/>
                </a:prstClr>
              </a:solidFill>
            </a:endParaRPr>
          </a:p>
        </p:txBody>
      </p:sp>
    </p:spTree>
    <p:extLst>
      <p:ext uri="{BB962C8B-B14F-4D97-AF65-F5344CB8AC3E}">
        <p14:creationId xmlns:p14="http://schemas.microsoft.com/office/powerpoint/2010/main" val="67509042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m.vankampen@gwaar.org" TargetMode="Externa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6.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9.jp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hyperlink" Target="http://www.choosemyplate.gov/" TargetMode="Externa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0.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8" Type="http://schemas.openxmlformats.org/officeDocument/2006/relationships/hyperlink" Target="http://www.fruitsandveggiesmorematters.org/fresh-frozen-canned-dried-and-100-juice" TargetMode="External"/><Relationship Id="rId3" Type="http://schemas.openxmlformats.org/officeDocument/2006/relationships/diagramLayout" Target="../diagrams/layout22.xml"/><Relationship Id="rId7" Type="http://schemas.openxmlformats.org/officeDocument/2006/relationships/hyperlink" Target="http://www.fruitsandveggiesmorematters.org/fruit-veggie-nutrition" TargetMode="Externa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10" Type="http://schemas.openxmlformats.org/officeDocument/2006/relationships/hyperlink" Target="http://www.fruitsandveggiesmorematters.org/cooking-tips" TargetMode="External"/><Relationship Id="rId4" Type="http://schemas.openxmlformats.org/officeDocument/2006/relationships/diagramQuickStyle" Target="../diagrams/quickStyle22.xml"/><Relationship Id="rId9" Type="http://schemas.openxmlformats.org/officeDocument/2006/relationships/hyperlink" Target="http://www.fruitsandveggiesmorematters.org/top-10-healthy-ways-to-cook-fruits-and-vegetables"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1.png"/><Relationship Id="rId2" Type="http://schemas.openxmlformats.org/officeDocument/2006/relationships/diagramData" Target="../diagrams/data23.xml"/><Relationship Id="rId1" Type="http://schemas.openxmlformats.org/officeDocument/2006/relationships/slideLayout" Target="../slideLayouts/slideLayout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hyperlink" Target="http://www.bushbeans.com/" TargetMode="External"/><Relationship Id="rId2" Type="http://schemas.openxmlformats.org/officeDocument/2006/relationships/hyperlink" Target="http://beaninstitute.com/"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yummly.com/recipes?q=black+bean+brownies"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diagramLayout" Target="../diagrams/layout25.xml"/><Relationship Id="rId7" Type="http://schemas.openxmlformats.org/officeDocument/2006/relationships/image" Target="../media/image25.jpg"/><Relationship Id="rId2" Type="http://schemas.openxmlformats.org/officeDocument/2006/relationships/diagramData" Target="../diagrams/data25.xml"/><Relationship Id="rId1" Type="http://schemas.openxmlformats.org/officeDocument/2006/relationships/slideLayout" Target="../slideLayouts/slideLayout1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29.jpg"/><Relationship Id="rId1" Type="http://schemas.openxmlformats.org/officeDocument/2006/relationships/slideLayout" Target="../slideLayouts/slideLayout13.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5.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Layout" Target="../diagrams/layout28.xml"/><Relationship Id="rId7" Type="http://schemas.openxmlformats.org/officeDocument/2006/relationships/hyperlink" Target="http://www.eatingwell.com/recipes/quick_tuna_burger.html" TargetMode="External"/><Relationship Id="rId2" Type="http://schemas.openxmlformats.org/officeDocument/2006/relationships/diagramData" Target="../diagrams/data28.xml"/><Relationship Id="rId1" Type="http://schemas.openxmlformats.org/officeDocument/2006/relationships/slideLayout" Target="../slideLayouts/slideLayout4.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31.png"/><Relationship Id="rId2" Type="http://schemas.openxmlformats.org/officeDocument/2006/relationships/diagramData" Target="../diagrams/data29.xml"/><Relationship Id="rId1" Type="http://schemas.openxmlformats.org/officeDocument/2006/relationships/slideLayout" Target="../slideLayouts/slideLayout15.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35.png"/><Relationship Id="rId2" Type="http://schemas.openxmlformats.org/officeDocument/2006/relationships/diagramData" Target="../diagrams/data30.xml"/><Relationship Id="rId1" Type="http://schemas.openxmlformats.org/officeDocument/2006/relationships/slideLayout" Target="../slideLayouts/slideLayout1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38.png"/><Relationship Id="rId2" Type="http://schemas.openxmlformats.org/officeDocument/2006/relationships/diagramData" Target="../diagrams/data31.xml"/><Relationship Id="rId1" Type="http://schemas.openxmlformats.org/officeDocument/2006/relationships/slideLayout" Target="../slideLayouts/slideLayout1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37.xml"/><Relationship Id="rId3" Type="http://schemas.openxmlformats.org/officeDocument/2006/relationships/diagramLayout" Target="../diagrams/layout36.xml"/><Relationship Id="rId7" Type="http://schemas.openxmlformats.org/officeDocument/2006/relationships/diagramData" Target="../diagrams/data37.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11" Type="http://schemas.microsoft.com/office/2007/relationships/diagramDrawing" Target="../diagrams/drawing37.xml"/><Relationship Id="rId5" Type="http://schemas.openxmlformats.org/officeDocument/2006/relationships/diagramColors" Target="../diagrams/colors36.xml"/><Relationship Id="rId10" Type="http://schemas.openxmlformats.org/officeDocument/2006/relationships/diagramColors" Target="../diagrams/colors37.xml"/><Relationship Id="rId4" Type="http://schemas.openxmlformats.org/officeDocument/2006/relationships/diagramQuickStyle" Target="../diagrams/quickStyle36.xml"/><Relationship Id="rId9" Type="http://schemas.openxmlformats.org/officeDocument/2006/relationships/diagramQuickStyle" Target="../diagrams/quickStyle37.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diagramLayout" Target="../diagrams/layout38.xml"/><Relationship Id="rId7" Type="http://schemas.openxmlformats.org/officeDocument/2006/relationships/hyperlink" Target="http://share.upmc.com/2015/02/spices-boost-brain/#sthash.gcDGlUCn.dpuf" TargetMode="Externa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diagramLayout" Target="../diagrams/layout39.xml"/><Relationship Id="rId7" Type="http://schemas.openxmlformats.org/officeDocument/2006/relationships/hyperlink" Target="http://share.upmc.com/2015/02/spices-boost-brain/#sthash.gcDGlUCn.dpuf" TargetMode="Externa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hyperlink" Target="http://www.myrecipes.com/how-to/7-ways-with/recipes-using-fresh-basil" TargetMode="Externa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diagramLayout" Target="../diagrams/layout41.xml"/><Relationship Id="rId7" Type="http://schemas.openxmlformats.org/officeDocument/2006/relationships/hyperlink" Target="https://nccih.nih.gov/health/sage" TargetMode="Externa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hyperlink" Target="http://allrecipes.com/recipe/245272/chef-johns-roasted-butternut-squash-soup/" TargetMode="Externa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diagramLayout" Target="../diagrams/layout42.xml"/><Relationship Id="rId7" Type="http://schemas.openxmlformats.org/officeDocument/2006/relationships/hyperlink" Target="http://share.upmc.com/2015/02/spices-boost-brain/#sthash.gcDGlUCn.dpuf" TargetMode="External"/><Relationship Id="rId2" Type="http://schemas.openxmlformats.org/officeDocument/2006/relationships/diagramData" Target="../diagrams/data42.xml"/><Relationship Id="rId1" Type="http://schemas.openxmlformats.org/officeDocument/2006/relationships/slideLayout" Target="../slideLayouts/slideLayout4.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4.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hyperlink" Target="https://nccih.nih.gov/health/herbsataglance.htm" TargetMode="External"/><Relationship Id="rId7" Type="http://schemas.openxmlformats.org/officeDocument/2006/relationships/diagramColors" Target="../diagrams/colors43.xml"/><Relationship Id="rId2" Type="http://schemas.openxmlformats.org/officeDocument/2006/relationships/hyperlink" Target="http://www.webmd.com/vitamins-supplements/" TargetMode="External"/><Relationship Id="rId1" Type="http://schemas.openxmlformats.org/officeDocument/2006/relationships/slideLayout" Target="../slideLayouts/slideLayout7.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3.xml"/></Relationships>
</file>

<file path=ppt/slides/_rels/slide65.xml.rels><?xml version="1.0" encoding="UTF-8" standalone="yes"?>
<Relationships xmlns="http://schemas.openxmlformats.org/package/2006/relationships"><Relationship Id="rId2" Type="http://schemas.openxmlformats.org/officeDocument/2006/relationships/hyperlink" Target="mailto:Pam.vankampen@gwaar.org"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www.webmd.com/diet/ss/slideshow-sugar-addiction" TargetMode="External"/><Relationship Id="rId7" Type="http://schemas.openxmlformats.org/officeDocument/2006/relationships/hyperlink" Target="http://choosemyplate.gov/healthy-eating-tips/sample-menus-recipes.html" TargetMode="External"/><Relationship Id="rId2" Type="http://schemas.openxmlformats.org/officeDocument/2006/relationships/hyperlink" Target="http://www.webmd.com/diet/ss/slideshow-diet-for-stress-management" TargetMode="External"/><Relationship Id="rId1" Type="http://schemas.openxmlformats.org/officeDocument/2006/relationships/slideLayout" Target="../slideLayouts/slideLayout2.xml"/><Relationship Id="rId6" Type="http://schemas.openxmlformats.org/officeDocument/2006/relationships/hyperlink" Target="http://www.nutrition411.com/education-materials/healthful-eating/item/1051-recipe-modification-guide" TargetMode="External"/><Relationship Id="rId5" Type="http://schemas.openxmlformats.org/officeDocument/2006/relationships/hyperlink" Target="http://www.yummly.com/" TargetMode="External"/><Relationship Id="rId4" Type="http://schemas.openxmlformats.org/officeDocument/2006/relationships/hyperlink" Target="http://www.mindlesseating.com/"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rotWithShape="1">
          <a:blip r:embed="rId2">
            <a:extLst>
              <a:ext uri="{28A0092B-C50C-407E-A947-70E740481C1C}">
                <a14:useLocalDpi xmlns:a14="http://schemas.microsoft.com/office/drawing/2010/main" val="0"/>
              </a:ext>
            </a:extLst>
          </a:blip>
          <a:srcRect l="23589" b="8678"/>
          <a:stretch/>
        </p:blipFill>
        <p:spPr bwMode="auto">
          <a:xfrm>
            <a:off x="9733399" y="0"/>
            <a:ext cx="2458601" cy="20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lstStyle/>
          <a:p>
            <a:r>
              <a:rPr lang="en-US" dirty="0" smtClean="0"/>
              <a:t>Nutrition’s Role in Brain Health</a:t>
            </a:r>
            <a:endParaRPr lang="en-US" dirty="0"/>
          </a:p>
        </p:txBody>
      </p:sp>
      <p:sp>
        <p:nvSpPr>
          <p:cNvPr id="3" name="Subtitle 2"/>
          <p:cNvSpPr>
            <a:spLocks noGrp="1"/>
          </p:cNvSpPr>
          <p:nvPr>
            <p:ph type="subTitle" idx="1"/>
          </p:nvPr>
        </p:nvSpPr>
        <p:spPr/>
        <p:txBody>
          <a:bodyPr/>
          <a:lstStyle/>
          <a:p>
            <a:r>
              <a:rPr lang="en-US" dirty="0" smtClean="0"/>
              <a:t>Pam </a:t>
            </a:r>
            <a:r>
              <a:rPr lang="en-US" dirty="0" err="1" smtClean="0"/>
              <a:t>VanKampen</a:t>
            </a:r>
            <a:r>
              <a:rPr lang="en-US" dirty="0" smtClean="0"/>
              <a:t>, RDN, CD</a:t>
            </a:r>
          </a:p>
          <a:p>
            <a:r>
              <a:rPr lang="en-US" dirty="0" smtClean="0">
                <a:hlinkClick r:id="rId3"/>
              </a:rPr>
              <a:t>Pam.vankampen@gwaar.org</a:t>
            </a:r>
            <a:r>
              <a:rPr lang="en-US" dirty="0" smtClean="0"/>
              <a:t> </a:t>
            </a:r>
            <a:endParaRPr lang="en-US" dirty="0"/>
          </a:p>
        </p:txBody>
      </p:sp>
      <p:pic>
        <p:nvPicPr>
          <p:cNvPr id="4" name="Picture 4"/>
          <p:cNvPicPr>
            <a:picLocks noChangeAspect="1"/>
          </p:cNvPicPr>
          <p:nvPr/>
        </p:nvPicPr>
        <p:blipFill rotWithShape="1">
          <a:blip r:embed="rId4">
            <a:extLst>
              <a:ext uri="{28A0092B-C50C-407E-A947-70E740481C1C}">
                <a14:useLocalDpi xmlns:a14="http://schemas.microsoft.com/office/drawing/2010/main" val="0"/>
              </a:ext>
            </a:extLst>
          </a:blip>
          <a:srcRect l="10700" r="3950"/>
          <a:stretch/>
        </p:blipFill>
        <p:spPr bwMode="auto">
          <a:xfrm>
            <a:off x="819665" y="4228935"/>
            <a:ext cx="21909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496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Kick the Habit in Baby </a:t>
            </a:r>
            <a:r>
              <a:rPr lang="en-US" b="1" dirty="0" smtClean="0"/>
              <a:t>Steps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9576335"/>
              </p:ext>
            </p:extLst>
          </p:nvPr>
        </p:nvGraphicFramePr>
        <p:xfrm>
          <a:off x="2362200" y="1600200"/>
          <a:ext cx="7467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5508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057400" y="152400"/>
          <a:ext cx="8041440" cy="1442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2622872218"/>
              </p:ext>
            </p:extLst>
          </p:nvPr>
        </p:nvGraphicFramePr>
        <p:xfrm>
          <a:off x="2133600" y="1295400"/>
          <a:ext cx="8001000" cy="5410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09230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8041440" cy="1442674"/>
          </a:xfrm>
        </p:spPr>
        <p:txBody>
          <a:bodyPr/>
          <a:lstStyle/>
          <a:p>
            <a:r>
              <a:rPr lang="en-US" b="1" dirty="0"/>
              <a:t>Let Protein </a:t>
            </a:r>
            <a:r>
              <a:rPr lang="en-US" b="1" dirty="0" smtClean="0"/>
              <a:t>Help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8289027"/>
              </p:ext>
            </p:extLst>
          </p:nvPr>
        </p:nvGraphicFramePr>
        <p:xfrm>
          <a:off x="1828800" y="2133601"/>
          <a:ext cx="8610600" cy="4637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6493" y="1116516"/>
            <a:ext cx="4555671" cy="1771650"/>
          </a:xfrm>
          <a:prstGeom prst="rect">
            <a:avLst/>
          </a:prstGeom>
        </p:spPr>
      </p:pic>
    </p:spTree>
    <p:extLst>
      <p:ext uri="{BB962C8B-B14F-4D97-AF65-F5344CB8AC3E}">
        <p14:creationId xmlns:p14="http://schemas.microsoft.com/office/powerpoint/2010/main" val="123531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057400" y="29688"/>
          <a:ext cx="8041440" cy="1442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4015011262"/>
              </p:ext>
            </p:extLst>
          </p:nvPr>
        </p:nvGraphicFramePr>
        <p:xfrm>
          <a:off x="2362200" y="1295400"/>
          <a:ext cx="8777868" cy="52006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50241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77788060"/>
              </p:ext>
            </p:extLst>
          </p:nvPr>
        </p:nvGraphicFramePr>
        <p:xfrm>
          <a:off x="1828799" y="381000"/>
          <a:ext cx="9389327"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110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97041726"/>
              </p:ext>
            </p:extLst>
          </p:nvPr>
        </p:nvGraphicFramePr>
        <p:xfrm>
          <a:off x="1981200" y="152399"/>
          <a:ext cx="8305800" cy="6516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6914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24898840"/>
              </p:ext>
            </p:extLst>
          </p:nvPr>
        </p:nvGraphicFramePr>
        <p:xfrm>
          <a:off x="1828799" y="609600"/>
          <a:ext cx="9946889"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6284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Fighting Dementia with Food!</a:t>
            </a:r>
            <a:endParaRPr lang="en-US" dirty="0"/>
          </a:p>
        </p:txBody>
      </p:sp>
      <p:sp>
        <p:nvSpPr>
          <p:cNvPr id="3" name="Text Placeholder 2"/>
          <p:cNvSpPr>
            <a:spLocks noGrp="1"/>
          </p:cNvSpPr>
          <p:nvPr>
            <p:ph type="body" idx="1"/>
          </p:nvPr>
        </p:nvSpPr>
        <p:spPr/>
        <p:txBody>
          <a:bodyPr>
            <a:normAutofit/>
          </a:bodyPr>
          <a:lstStyle/>
          <a:p>
            <a:r>
              <a:rPr lang="en-US" sz="5400" dirty="0" smtClean="0">
                <a:solidFill>
                  <a:srgbClr val="92D050"/>
                </a:solidFill>
              </a:rPr>
              <a:t>The MIND Diet</a:t>
            </a:r>
            <a:endParaRPr lang="en-US" sz="5400" dirty="0">
              <a:solidFill>
                <a:srgbClr val="92D050"/>
              </a:solidFill>
            </a:endParaRPr>
          </a:p>
        </p:txBody>
      </p:sp>
    </p:spTree>
    <p:extLst>
      <p:ext uri="{BB962C8B-B14F-4D97-AF65-F5344CB8AC3E}">
        <p14:creationId xmlns:p14="http://schemas.microsoft.com/office/powerpoint/2010/main" val="797511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62361" y="150541"/>
            <a:ext cx="9601200" cy="1129619"/>
          </a:xfrm>
        </p:spPr>
        <p:txBody>
          <a:bodyPr>
            <a:normAutofit/>
          </a:bodyPr>
          <a:lstStyle/>
          <a:p>
            <a:pPr algn="ctr"/>
            <a:r>
              <a:rPr lang="en-US" b="1" dirty="0" smtClean="0">
                <a:solidFill>
                  <a:schemeClr val="accent6">
                    <a:lumMod val="75000"/>
                  </a:schemeClr>
                </a:solidFill>
              </a:rPr>
              <a:t>MIND</a:t>
            </a:r>
            <a:r>
              <a:rPr lang="en-US" dirty="0" smtClean="0"/>
              <a:t> Diet</a:t>
            </a:r>
            <a:br>
              <a:rPr lang="en-US" dirty="0" smtClean="0"/>
            </a:br>
            <a:r>
              <a:rPr lang="en-US" sz="2700" dirty="0" smtClean="0"/>
              <a:t>(</a:t>
            </a:r>
            <a:r>
              <a:rPr lang="en-US" sz="2700" b="1" dirty="0" smtClean="0">
                <a:solidFill>
                  <a:schemeClr val="accent6">
                    <a:lumMod val="75000"/>
                  </a:schemeClr>
                </a:solidFill>
              </a:rPr>
              <a:t>M</a:t>
            </a:r>
            <a:r>
              <a:rPr lang="en-US" sz="2700" dirty="0" smtClean="0"/>
              <a:t>editerranean-DASH </a:t>
            </a:r>
            <a:r>
              <a:rPr lang="en-US" sz="2700" b="1" dirty="0" smtClean="0">
                <a:solidFill>
                  <a:schemeClr val="accent6">
                    <a:lumMod val="75000"/>
                  </a:schemeClr>
                </a:solidFill>
              </a:rPr>
              <a:t>I</a:t>
            </a:r>
            <a:r>
              <a:rPr lang="en-US" sz="2700" dirty="0" smtClean="0"/>
              <a:t>ntervention for </a:t>
            </a:r>
            <a:r>
              <a:rPr lang="en-US" sz="2700" b="1" dirty="0" smtClean="0">
                <a:solidFill>
                  <a:schemeClr val="accent6">
                    <a:lumMod val="75000"/>
                  </a:schemeClr>
                </a:solidFill>
              </a:rPr>
              <a:t>N</a:t>
            </a:r>
            <a:r>
              <a:rPr lang="en-US" sz="2700" dirty="0" smtClean="0"/>
              <a:t>eurodegenerative </a:t>
            </a:r>
            <a:r>
              <a:rPr lang="en-US" sz="2700" b="1" dirty="0" smtClean="0">
                <a:solidFill>
                  <a:schemeClr val="accent6">
                    <a:lumMod val="75000"/>
                  </a:schemeClr>
                </a:solidFill>
              </a:rPr>
              <a:t>D</a:t>
            </a:r>
            <a:r>
              <a:rPr lang="en-US" sz="2700" dirty="0" smtClean="0"/>
              <a:t>elay)</a:t>
            </a:r>
            <a:endParaRPr lang="en-US" sz="2700" dirty="0"/>
          </a:p>
        </p:txBody>
      </p:sp>
      <p:graphicFrame>
        <p:nvGraphicFramePr>
          <p:cNvPr id="9" name="Diagram 8"/>
          <p:cNvGraphicFramePr/>
          <p:nvPr>
            <p:extLst>
              <p:ext uri="{D42A27DB-BD31-4B8C-83A1-F6EECF244321}">
                <p14:modId xmlns:p14="http://schemas.microsoft.com/office/powerpoint/2010/main" val="4228571399"/>
              </p:ext>
            </p:extLst>
          </p:nvPr>
        </p:nvGraphicFramePr>
        <p:xfrm>
          <a:off x="1371600" y="1284807"/>
          <a:ext cx="4443984" cy="477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2"/>
          </p:nvPr>
        </p:nvSpPr>
        <p:spPr>
          <a:xfrm>
            <a:off x="1371600" y="1762139"/>
            <a:ext cx="4443984" cy="4861685"/>
          </a:xfrm>
        </p:spPr>
        <p:txBody>
          <a:bodyPr>
            <a:normAutofit/>
          </a:bodyPr>
          <a:lstStyle/>
          <a:p>
            <a:r>
              <a:rPr lang="en-US" b="1" dirty="0" smtClean="0"/>
              <a:t>Green leafy veggies- </a:t>
            </a:r>
            <a:r>
              <a:rPr lang="en-US" dirty="0" smtClean="0"/>
              <a:t>every day</a:t>
            </a:r>
          </a:p>
          <a:p>
            <a:r>
              <a:rPr lang="en-US" b="1" dirty="0" smtClean="0"/>
              <a:t>Other veggies- </a:t>
            </a:r>
            <a:r>
              <a:rPr lang="en-US" dirty="0" smtClean="0"/>
              <a:t>at least once a day</a:t>
            </a:r>
          </a:p>
          <a:p>
            <a:r>
              <a:rPr lang="en-US" b="1" dirty="0" smtClean="0"/>
              <a:t>Nuts</a:t>
            </a:r>
            <a:r>
              <a:rPr lang="en-US" dirty="0" smtClean="0"/>
              <a:t>- every day</a:t>
            </a:r>
          </a:p>
          <a:p>
            <a:r>
              <a:rPr lang="en-US" b="1" dirty="0" smtClean="0"/>
              <a:t>Berries</a:t>
            </a:r>
            <a:r>
              <a:rPr lang="en-US" dirty="0" smtClean="0"/>
              <a:t>- at least twice a week</a:t>
            </a:r>
          </a:p>
          <a:p>
            <a:r>
              <a:rPr lang="en-US" b="1" dirty="0" smtClean="0"/>
              <a:t>Beans</a:t>
            </a:r>
            <a:r>
              <a:rPr lang="en-US" dirty="0" smtClean="0"/>
              <a:t>- every other day</a:t>
            </a:r>
          </a:p>
          <a:p>
            <a:r>
              <a:rPr lang="en-US" b="1" dirty="0" smtClean="0"/>
              <a:t>Whole grains- </a:t>
            </a:r>
            <a:r>
              <a:rPr lang="en-US" dirty="0" smtClean="0"/>
              <a:t>3 times per day</a:t>
            </a:r>
          </a:p>
          <a:p>
            <a:r>
              <a:rPr lang="en-US" b="1" dirty="0" smtClean="0"/>
              <a:t>Fish</a:t>
            </a:r>
            <a:r>
              <a:rPr lang="en-US" dirty="0" smtClean="0"/>
              <a:t>- at least twice a week</a:t>
            </a:r>
          </a:p>
          <a:p>
            <a:r>
              <a:rPr lang="en-US" b="1" dirty="0" smtClean="0"/>
              <a:t>Poultry</a:t>
            </a:r>
            <a:r>
              <a:rPr lang="en-US" dirty="0" smtClean="0"/>
              <a:t>- at least twice a week</a:t>
            </a:r>
          </a:p>
          <a:p>
            <a:r>
              <a:rPr lang="en-US" b="1" dirty="0" smtClean="0"/>
              <a:t>Olive oil</a:t>
            </a:r>
          </a:p>
          <a:p>
            <a:r>
              <a:rPr lang="en-US" b="1" dirty="0" smtClean="0"/>
              <a:t>Wine-</a:t>
            </a:r>
            <a:r>
              <a:rPr lang="en-US" dirty="0" smtClean="0"/>
              <a:t> 1 glass per day</a:t>
            </a:r>
          </a:p>
        </p:txBody>
      </p:sp>
      <p:graphicFrame>
        <p:nvGraphicFramePr>
          <p:cNvPr id="10" name="Diagram 9"/>
          <p:cNvGraphicFramePr/>
          <p:nvPr>
            <p:extLst>
              <p:ext uri="{D42A27DB-BD31-4B8C-83A1-F6EECF244321}">
                <p14:modId xmlns:p14="http://schemas.microsoft.com/office/powerpoint/2010/main" val="396195748"/>
              </p:ext>
            </p:extLst>
          </p:nvPr>
        </p:nvGraphicFramePr>
        <p:xfrm>
          <a:off x="6525014" y="1297560"/>
          <a:ext cx="4443984" cy="4518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ontent Placeholder 7"/>
          <p:cNvSpPr>
            <a:spLocks noGrp="1"/>
          </p:cNvSpPr>
          <p:nvPr>
            <p:ph sz="quarter" idx="4"/>
          </p:nvPr>
        </p:nvSpPr>
        <p:spPr>
          <a:xfrm>
            <a:off x="6525014" y="1762139"/>
            <a:ext cx="4443984" cy="3655681"/>
          </a:xfrm>
        </p:spPr>
        <p:txBody>
          <a:bodyPr/>
          <a:lstStyle/>
          <a:p>
            <a:r>
              <a:rPr lang="en-US" b="1" dirty="0" smtClean="0">
                <a:solidFill>
                  <a:schemeClr val="accent6">
                    <a:lumMod val="75000"/>
                  </a:schemeClr>
                </a:solidFill>
              </a:rPr>
              <a:t>Red Meats</a:t>
            </a:r>
          </a:p>
          <a:p>
            <a:r>
              <a:rPr lang="en-US" b="1" dirty="0" smtClean="0">
                <a:solidFill>
                  <a:schemeClr val="accent6">
                    <a:lumMod val="75000"/>
                  </a:schemeClr>
                </a:solidFill>
              </a:rPr>
              <a:t>Butter and Stick Margarine- </a:t>
            </a:r>
            <a:r>
              <a:rPr lang="en-US" dirty="0" smtClean="0">
                <a:solidFill>
                  <a:schemeClr val="accent6">
                    <a:lumMod val="75000"/>
                  </a:schemeClr>
                </a:solidFill>
              </a:rPr>
              <a:t>less than 1 TBSP per day</a:t>
            </a:r>
          </a:p>
          <a:p>
            <a:r>
              <a:rPr lang="en-US" b="1" smtClean="0">
                <a:solidFill>
                  <a:schemeClr val="accent6">
                    <a:lumMod val="75000"/>
                  </a:schemeClr>
                </a:solidFill>
              </a:rPr>
              <a:t>Cheese </a:t>
            </a:r>
            <a:r>
              <a:rPr lang="en-US" smtClean="0">
                <a:solidFill>
                  <a:schemeClr val="accent6">
                    <a:lumMod val="75000"/>
                  </a:schemeClr>
                </a:solidFill>
              </a:rPr>
              <a:t>- </a:t>
            </a:r>
            <a:r>
              <a:rPr lang="en-US" dirty="0" smtClean="0">
                <a:solidFill>
                  <a:schemeClr val="accent6">
                    <a:lumMod val="75000"/>
                  </a:schemeClr>
                </a:solidFill>
              </a:rPr>
              <a:t>less than 1 serving per week of whole fat cheese</a:t>
            </a:r>
          </a:p>
          <a:p>
            <a:r>
              <a:rPr lang="en-US" b="1" dirty="0" smtClean="0">
                <a:solidFill>
                  <a:schemeClr val="accent6">
                    <a:lumMod val="75000"/>
                  </a:schemeClr>
                </a:solidFill>
              </a:rPr>
              <a:t>Pastries and Sweets- </a:t>
            </a:r>
            <a:r>
              <a:rPr lang="en-US" dirty="0" smtClean="0">
                <a:solidFill>
                  <a:schemeClr val="accent6">
                    <a:lumMod val="75000"/>
                  </a:schemeClr>
                </a:solidFill>
              </a:rPr>
              <a:t>limit to 1 serving a week</a:t>
            </a:r>
          </a:p>
          <a:p>
            <a:r>
              <a:rPr lang="en-US" b="1" dirty="0" smtClean="0">
                <a:solidFill>
                  <a:schemeClr val="accent6">
                    <a:lumMod val="75000"/>
                  </a:schemeClr>
                </a:solidFill>
              </a:rPr>
              <a:t>Fried or fast food</a:t>
            </a:r>
            <a:r>
              <a:rPr lang="en-US" dirty="0" smtClean="0">
                <a:solidFill>
                  <a:schemeClr val="accent6">
                    <a:lumMod val="75000"/>
                  </a:schemeClr>
                </a:solidFill>
              </a:rPr>
              <a:t>: less than one serving per week.</a:t>
            </a:r>
          </a:p>
        </p:txBody>
      </p:sp>
    </p:spTree>
    <p:extLst>
      <p:ext uri="{BB962C8B-B14F-4D97-AF65-F5344CB8AC3E}">
        <p14:creationId xmlns:p14="http://schemas.microsoft.com/office/powerpoint/2010/main" val="1671122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9601200" cy="1042639"/>
          </a:xfrm>
        </p:spPr>
        <p:txBody>
          <a:bodyPr/>
          <a:lstStyle/>
          <a:p>
            <a:r>
              <a:rPr lang="en-US" b="1" dirty="0" smtClean="0"/>
              <a:t>Promising Findings</a:t>
            </a:r>
            <a:endParaRPr lang="en-US" b="1" dirty="0"/>
          </a:p>
        </p:txBody>
      </p:sp>
      <p:sp>
        <p:nvSpPr>
          <p:cNvPr id="3" name="Content Placeholder 2"/>
          <p:cNvSpPr>
            <a:spLocks noGrp="1"/>
          </p:cNvSpPr>
          <p:nvPr>
            <p:ph idx="1"/>
          </p:nvPr>
        </p:nvSpPr>
        <p:spPr>
          <a:xfrm>
            <a:off x="1371600" y="1108710"/>
            <a:ext cx="9601200" cy="5749290"/>
          </a:xfrm>
        </p:spPr>
        <p:txBody>
          <a:bodyPr>
            <a:normAutofit lnSpcReduction="10000"/>
          </a:bodyPr>
          <a:lstStyle/>
          <a:p>
            <a:r>
              <a:rPr lang="en-US" dirty="0" smtClean="0"/>
              <a:t> </a:t>
            </a:r>
            <a:r>
              <a:rPr lang="en-US" dirty="0"/>
              <a:t>S</a:t>
            </a:r>
            <a:r>
              <a:rPr lang="en-US" dirty="0" smtClean="0"/>
              <a:t>tudy at Rush University found this diet can significantly reduce the risk of developing Alzheimer’s disease, even with moderate compliance!</a:t>
            </a:r>
          </a:p>
          <a:p>
            <a:pPr lvl="1"/>
            <a:r>
              <a:rPr lang="en-US" dirty="0" smtClean="0"/>
              <a:t>53% lower risk for strict adherence</a:t>
            </a:r>
          </a:p>
          <a:p>
            <a:pPr lvl="1"/>
            <a:r>
              <a:rPr lang="en-US" dirty="0" smtClean="0"/>
              <a:t>35% lower risk for moderate </a:t>
            </a:r>
            <a:r>
              <a:rPr lang="en-US" dirty="0" err="1" smtClean="0"/>
              <a:t>adherance</a:t>
            </a:r>
            <a:endParaRPr lang="en-US" dirty="0" smtClean="0"/>
          </a:p>
          <a:p>
            <a:r>
              <a:rPr lang="en-US" dirty="0" smtClean="0"/>
              <a:t>Combines Mediterranean and DASH diet and added other foods that have been found to improve cognitive function and delay decline.</a:t>
            </a:r>
          </a:p>
          <a:p>
            <a:r>
              <a:rPr lang="en-US" dirty="0" smtClean="0"/>
              <a:t>Dietary Vitamin E is potent antioxidant associated strongly with brain health</a:t>
            </a:r>
          </a:p>
          <a:p>
            <a:pPr lvl="1"/>
            <a:r>
              <a:rPr lang="en-US" dirty="0" smtClean="0"/>
              <a:t>Nuts, plant oils, seeds and leafy greens</a:t>
            </a:r>
          </a:p>
          <a:p>
            <a:r>
              <a:rPr lang="en-US" dirty="0" smtClean="0"/>
              <a:t>Omega-3s, especially DHA, are important lipid structures in the brain</a:t>
            </a:r>
          </a:p>
          <a:p>
            <a:pPr lvl="1"/>
            <a:r>
              <a:rPr lang="en-US" dirty="0" smtClean="0"/>
              <a:t>Higher synaptic transmission</a:t>
            </a:r>
          </a:p>
          <a:p>
            <a:pPr lvl="1"/>
            <a:r>
              <a:rPr lang="en-US" dirty="0" smtClean="0"/>
              <a:t>Less oxidative stress</a:t>
            </a:r>
          </a:p>
          <a:p>
            <a:r>
              <a:rPr lang="en-US" dirty="0" smtClean="0"/>
              <a:t>B Vitamins, such as folate, </a:t>
            </a:r>
            <a:r>
              <a:rPr lang="en-US" dirty="0" err="1" smtClean="0"/>
              <a:t>Vit</a:t>
            </a:r>
            <a:r>
              <a:rPr lang="en-US" dirty="0" smtClean="0"/>
              <a:t>. C and D, all help neurons cope with aging.</a:t>
            </a:r>
          </a:p>
          <a:p>
            <a:r>
              <a:rPr lang="en-US" dirty="0" smtClean="0"/>
              <a:t>Vegetables are important to prevent cognitive decline, but green leafy are very protective.</a:t>
            </a:r>
          </a:p>
          <a:p>
            <a:pPr lvl="1"/>
            <a:r>
              <a:rPr lang="en-US" dirty="0" smtClean="0"/>
              <a:t>Spinach, Kale, Collard Greens, Romaine- at least 6 times a week</a:t>
            </a:r>
          </a:p>
          <a:p>
            <a:r>
              <a:rPr lang="en-US" dirty="0" smtClean="0"/>
              <a:t>Berries help reduce neuron loss and improve memory performance</a:t>
            </a:r>
          </a:p>
          <a:p>
            <a:pPr marL="0" indent="0">
              <a:buNone/>
            </a:pPr>
            <a:endParaRPr lang="en-US" dirty="0"/>
          </a:p>
        </p:txBody>
      </p:sp>
    </p:spTree>
    <p:extLst>
      <p:ext uri="{BB962C8B-B14F-4D97-AF65-F5344CB8AC3E}">
        <p14:creationId xmlns:p14="http://schemas.microsoft.com/office/powerpoint/2010/main" val="176136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Dedicated to My Mom…My Hero!</a:t>
            </a:r>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0" y="1905000"/>
            <a:ext cx="5765800" cy="43243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00136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51508168"/>
              </p:ext>
            </p:extLst>
          </p:nvPr>
        </p:nvGraphicFramePr>
        <p:xfrm>
          <a:off x="1371600" y="382905"/>
          <a:ext cx="6983730" cy="98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371600" y="1672683"/>
            <a:ext cx="9601200" cy="5013867"/>
          </a:xfrm>
        </p:spPr>
        <p:txBody>
          <a:bodyPr>
            <a:normAutofit/>
          </a:bodyPr>
          <a:lstStyle/>
          <a:p>
            <a:r>
              <a:rPr lang="en-US" b="1" dirty="0" smtClean="0"/>
              <a:t>Alcohol in excess </a:t>
            </a:r>
            <a:r>
              <a:rPr lang="en-US" dirty="0" smtClean="0"/>
              <a:t>over many years </a:t>
            </a:r>
          </a:p>
          <a:p>
            <a:r>
              <a:rPr lang="en-US" b="1" dirty="0" smtClean="0"/>
              <a:t>Excess Sodium </a:t>
            </a:r>
            <a:r>
              <a:rPr lang="en-US" dirty="0" smtClean="0"/>
              <a:t>linked to hypertension is a risk for dementia</a:t>
            </a:r>
          </a:p>
          <a:p>
            <a:r>
              <a:rPr lang="en-US" b="1" dirty="0" smtClean="0"/>
              <a:t>A diet high in saturated and trans fats</a:t>
            </a:r>
          </a:p>
          <a:p>
            <a:r>
              <a:rPr lang="en-US" b="1" dirty="0" smtClean="0"/>
              <a:t>Excess calories </a:t>
            </a:r>
            <a:r>
              <a:rPr lang="en-US" dirty="0" smtClean="0"/>
              <a:t>leading to obesity</a:t>
            </a:r>
          </a:p>
          <a:p>
            <a:r>
              <a:rPr lang="en-US" b="1" dirty="0" smtClean="0"/>
              <a:t>Elevated blood glucose</a:t>
            </a:r>
          </a:p>
          <a:p>
            <a:pPr lvl="1"/>
            <a:r>
              <a:rPr lang="en-US" dirty="0" smtClean="0"/>
              <a:t>“Senior Moments” could be due to elevated or poorly controlled blood glucose.</a:t>
            </a:r>
          </a:p>
          <a:p>
            <a:r>
              <a:rPr lang="en-US" b="1" dirty="0" smtClean="0"/>
              <a:t>Skipping Meals. </a:t>
            </a:r>
          </a:p>
          <a:p>
            <a:pPr lvl="1"/>
            <a:r>
              <a:rPr lang="en-US" dirty="0" smtClean="0"/>
              <a:t>The goal is to keep blood glucose steady. Erratic eating may trigger anxiety, panic, anger and depressed feelings.</a:t>
            </a:r>
          </a:p>
          <a:p>
            <a:pPr lvl="1"/>
            <a:r>
              <a:rPr lang="en-US" dirty="0" smtClean="0"/>
              <a:t>Refined carbs can send blood glucose crashing down and that can trigger anxiety, panic attacks and stress.</a:t>
            </a:r>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0110" y="80010"/>
            <a:ext cx="3596640" cy="269748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84375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66390650"/>
              </p:ext>
            </p:extLst>
          </p:nvPr>
        </p:nvGraphicFramePr>
        <p:xfrm>
          <a:off x="1371600" y="117087"/>
          <a:ext cx="9601200" cy="1098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371600" y="1449659"/>
            <a:ext cx="9601200" cy="5218770"/>
          </a:xfrm>
        </p:spPr>
        <p:txBody>
          <a:bodyPr>
            <a:normAutofit lnSpcReduction="10000"/>
          </a:bodyPr>
          <a:lstStyle/>
          <a:p>
            <a:r>
              <a:rPr lang="en-US" dirty="0" smtClean="0"/>
              <a:t>Have a green salad and one other veggie daily</a:t>
            </a:r>
          </a:p>
          <a:p>
            <a:pPr lvl="1"/>
            <a:r>
              <a:rPr lang="en-US" dirty="0" smtClean="0"/>
              <a:t>Fill half your plate </a:t>
            </a:r>
            <a:r>
              <a:rPr lang="en-US" dirty="0"/>
              <a:t>with veggies. </a:t>
            </a:r>
            <a:r>
              <a:rPr lang="en-US" dirty="0">
                <a:hlinkClick r:id="rId7"/>
              </a:rPr>
              <a:t>http://www.choosemyplate.gov</a:t>
            </a:r>
            <a:r>
              <a:rPr lang="en-US" dirty="0" smtClean="0">
                <a:hlinkClick r:id="rId7"/>
              </a:rPr>
              <a:t>/</a:t>
            </a:r>
            <a:r>
              <a:rPr lang="en-US" dirty="0" smtClean="0"/>
              <a:t> </a:t>
            </a:r>
          </a:p>
          <a:p>
            <a:r>
              <a:rPr lang="en-US" dirty="0" smtClean="0"/>
              <a:t>Frozen berries are as nutritious as fresh, eat &amp; buy seasonally. </a:t>
            </a:r>
            <a:endParaRPr lang="en-US" dirty="0"/>
          </a:p>
          <a:p>
            <a:pPr lvl="1"/>
            <a:r>
              <a:rPr lang="en-US" dirty="0" smtClean="0"/>
              <a:t>Snack</a:t>
            </a:r>
          </a:p>
          <a:p>
            <a:pPr lvl="1"/>
            <a:r>
              <a:rPr lang="en-US" dirty="0" smtClean="0"/>
              <a:t>Add to salad, oatmeal, smoothie, yogurt</a:t>
            </a:r>
          </a:p>
          <a:p>
            <a:r>
              <a:rPr lang="en-US" dirty="0" smtClean="0"/>
              <a:t>Handful of nuts for a snack</a:t>
            </a:r>
          </a:p>
          <a:p>
            <a:r>
              <a:rPr lang="en-US" dirty="0" smtClean="0"/>
              <a:t>Chicken and fish 2-3 times a week</a:t>
            </a:r>
          </a:p>
          <a:p>
            <a:r>
              <a:rPr lang="en-US" dirty="0" smtClean="0"/>
              <a:t>3 Whole grain servings</a:t>
            </a:r>
          </a:p>
          <a:p>
            <a:pPr lvl="1"/>
            <a:r>
              <a:rPr lang="en-US" dirty="0" smtClean="0"/>
              <a:t>Oatmeal and sandwich for lunch</a:t>
            </a:r>
          </a:p>
          <a:p>
            <a:pPr lvl="1"/>
            <a:r>
              <a:rPr lang="en-US" dirty="0" smtClean="0"/>
              <a:t>Toast and barley soup</a:t>
            </a:r>
          </a:p>
          <a:p>
            <a:pPr lvl="1"/>
            <a:r>
              <a:rPr lang="en-US" dirty="0" smtClean="0"/>
              <a:t>Brown rice and popcorn</a:t>
            </a:r>
          </a:p>
          <a:p>
            <a:r>
              <a:rPr lang="en-US" dirty="0" smtClean="0"/>
              <a:t>Beans</a:t>
            </a:r>
          </a:p>
          <a:p>
            <a:pPr lvl="1"/>
            <a:r>
              <a:rPr lang="en-US" dirty="0" smtClean="0"/>
              <a:t>Rinsed canned beans can be added to salads, soups, served over rice, mixed with eggs, </a:t>
            </a:r>
          </a:p>
          <a:p>
            <a:endParaRPr lang="en-US" dirty="0"/>
          </a:p>
        </p:txBody>
      </p:sp>
    </p:spTree>
    <p:extLst>
      <p:ext uri="{BB962C8B-B14F-4D97-AF65-F5344CB8AC3E}">
        <p14:creationId xmlns:p14="http://schemas.microsoft.com/office/powerpoint/2010/main" val="2480745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29229667"/>
              </p:ext>
            </p:extLst>
          </p:nvPr>
        </p:nvGraphicFramePr>
        <p:xfrm>
          <a:off x="1371600" y="306659"/>
          <a:ext cx="9601200" cy="148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idx="1"/>
          </p:nvPr>
        </p:nvPicPr>
        <p:blipFill rotWithShape="1">
          <a:blip r:embed="rId7"/>
          <a:srcRect l="30788" t="6430" r="32273" b="8257"/>
          <a:stretch/>
        </p:blipFill>
        <p:spPr>
          <a:xfrm>
            <a:off x="3858321" y="1792559"/>
            <a:ext cx="3925230" cy="5099295"/>
          </a:xfrm>
          <a:prstGeom prst="rect">
            <a:avLst/>
          </a:prstGeom>
        </p:spPr>
      </p:pic>
    </p:spTree>
    <p:extLst>
      <p:ext uri="{BB962C8B-B14F-4D97-AF65-F5344CB8AC3E}">
        <p14:creationId xmlns:p14="http://schemas.microsoft.com/office/powerpoint/2010/main" val="4131689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43599732"/>
              </p:ext>
            </p:extLst>
          </p:nvPr>
        </p:nvGraphicFramePr>
        <p:xfrm>
          <a:off x="2209800" y="25400"/>
          <a:ext cx="7924800" cy="73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4294967295"/>
          </p:nvPr>
        </p:nvSpPr>
        <p:spPr>
          <a:xfrm>
            <a:off x="2286000" y="914400"/>
            <a:ext cx="7924800" cy="5410200"/>
          </a:xfrm>
          <a:prstGeom prst="rect">
            <a:avLst/>
          </a:prstGeom>
        </p:spPr>
        <p:txBody>
          <a:bodyPr>
            <a:normAutofit lnSpcReduction="10000"/>
          </a:bodyPr>
          <a:lstStyle/>
          <a:p>
            <a:pPr eaLnBrk="1" fontAlgn="auto" hangingPunct="1">
              <a:buFont typeface="Arial" pitchFamily="34" charset="0"/>
              <a:buChar char="•"/>
              <a:defRPr/>
            </a:pPr>
            <a:r>
              <a:rPr lang="en-US" sz="2800" dirty="0"/>
              <a:t>Virtually all veggies can be roasted</a:t>
            </a:r>
          </a:p>
          <a:p>
            <a:pPr eaLnBrk="1" fontAlgn="auto" hangingPunct="1">
              <a:buFont typeface="Arial" pitchFamily="34" charset="0"/>
              <a:buChar char="•"/>
              <a:defRPr/>
            </a:pPr>
            <a:r>
              <a:rPr lang="en-US" sz="2800" dirty="0"/>
              <a:t>Simply place your veggies on a cookie sheet and mist them lightly with canola or olive pan sprays, or toss them in a little olive oil.</a:t>
            </a:r>
          </a:p>
          <a:p>
            <a:pPr eaLnBrk="1" fontAlgn="auto" hangingPunct="1">
              <a:buFont typeface="Arial" pitchFamily="34" charset="0"/>
              <a:buChar char="•"/>
              <a:defRPr/>
            </a:pPr>
            <a:r>
              <a:rPr lang="en-US" sz="2800" dirty="0"/>
              <a:t>Season them to your preference- try a little kosher sea salt, pepper and garlic</a:t>
            </a:r>
          </a:p>
          <a:p>
            <a:pPr eaLnBrk="1" fontAlgn="auto" hangingPunct="1">
              <a:buFont typeface="Arial" pitchFamily="34" charset="0"/>
              <a:buChar char="•"/>
              <a:defRPr/>
            </a:pPr>
            <a:r>
              <a:rPr lang="en-US" sz="2800" dirty="0"/>
              <a:t>Roast at 375 degrees for 15 to 25 minutes or until they have a golden covering and texture that suits you. </a:t>
            </a:r>
          </a:p>
          <a:p>
            <a:pPr eaLnBrk="1" fontAlgn="auto" hangingPunct="1">
              <a:buFont typeface="Arial" pitchFamily="34" charset="0"/>
              <a:buChar char="•"/>
              <a:defRPr/>
            </a:pPr>
            <a:r>
              <a:rPr lang="en-US" sz="2800" dirty="0"/>
              <a:t>Sprinkle with a  little balsamic vinegar and enjoy!</a:t>
            </a:r>
          </a:p>
          <a:p>
            <a:pPr eaLnBrk="1" fontAlgn="auto" hangingPunct="1">
              <a:buFont typeface="Arial" pitchFamily="34" charset="0"/>
              <a:buChar char="•"/>
              <a:defRPr/>
            </a:pPr>
            <a:r>
              <a:rPr lang="en-US" sz="2800" dirty="0"/>
              <a:t>Cauliflower, sweet potatoes, Brussels sprouts, carrots and asparagus are all excellent!</a:t>
            </a:r>
          </a:p>
        </p:txBody>
      </p:sp>
    </p:spTree>
    <p:extLst>
      <p:ext uri="{BB962C8B-B14F-4D97-AF65-F5344CB8AC3E}">
        <p14:creationId xmlns:p14="http://schemas.microsoft.com/office/powerpoint/2010/main" val="2887877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65766549"/>
              </p:ext>
            </p:extLst>
          </p:nvPr>
        </p:nvGraphicFramePr>
        <p:xfrm>
          <a:off x="1371600" y="685800"/>
          <a:ext cx="9601200" cy="148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371600" y="2285999"/>
            <a:ext cx="10259122" cy="3980985"/>
          </a:xfrm>
        </p:spPr>
        <p:txBody>
          <a:bodyPr>
            <a:normAutofit/>
          </a:bodyPr>
          <a:lstStyle/>
          <a:p>
            <a:r>
              <a:rPr lang="en-US" dirty="0"/>
              <a:t> </a:t>
            </a:r>
          </a:p>
          <a:p>
            <a:r>
              <a:rPr lang="en-US" u="sng" dirty="0">
                <a:hlinkClick r:id="rId7"/>
              </a:rPr>
              <a:t>http://www.fruitsandveggiesmorematters.org/fruit-veggie-nutrition</a:t>
            </a:r>
            <a:endParaRPr lang="en-US" dirty="0"/>
          </a:p>
          <a:p>
            <a:r>
              <a:rPr lang="en-US" dirty="0"/>
              <a:t> </a:t>
            </a:r>
          </a:p>
          <a:p>
            <a:r>
              <a:rPr lang="en-US" u="sng" dirty="0">
                <a:hlinkClick r:id="rId8"/>
              </a:rPr>
              <a:t>http://www.fruitsandveggiesmorematters.org/fresh-frozen-canned-dried-and-100-juice</a:t>
            </a:r>
            <a:endParaRPr lang="en-US" dirty="0"/>
          </a:p>
          <a:p>
            <a:r>
              <a:rPr lang="en-US" dirty="0"/>
              <a:t> </a:t>
            </a:r>
          </a:p>
          <a:p>
            <a:r>
              <a:rPr lang="en-US" u="sng" dirty="0">
                <a:hlinkClick r:id="rId9"/>
              </a:rPr>
              <a:t>http://www.fruitsandveggiesmorematters.org/top-10-healthy-ways-to-cook-fruits-and-vegetables</a:t>
            </a:r>
            <a:endParaRPr lang="en-US" dirty="0"/>
          </a:p>
          <a:p>
            <a:r>
              <a:rPr lang="en-US" dirty="0"/>
              <a:t> </a:t>
            </a:r>
          </a:p>
          <a:p>
            <a:r>
              <a:rPr lang="en-US" u="sng" dirty="0">
                <a:hlinkClick r:id="rId10"/>
              </a:rPr>
              <a:t>http://www.fruitsandveggiesmorematters.org/cooking-tips</a:t>
            </a:r>
            <a:endParaRPr lang="en-US" dirty="0"/>
          </a:p>
          <a:p>
            <a:endParaRPr lang="en-US" dirty="0"/>
          </a:p>
        </p:txBody>
      </p:sp>
    </p:spTree>
    <p:extLst>
      <p:ext uri="{BB962C8B-B14F-4D97-AF65-F5344CB8AC3E}">
        <p14:creationId xmlns:p14="http://schemas.microsoft.com/office/powerpoint/2010/main" val="1588113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quarter" idx="4294967295"/>
            <p:extLst>
              <p:ext uri="{D42A27DB-BD31-4B8C-83A1-F6EECF244321}">
                <p14:modId xmlns:p14="http://schemas.microsoft.com/office/powerpoint/2010/main" val="3916937181"/>
              </p:ext>
            </p:extLst>
          </p:nvPr>
        </p:nvGraphicFramePr>
        <p:xfrm>
          <a:off x="2133600" y="1524000"/>
          <a:ext cx="624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sz="quarter" idx="4294967295"/>
          </p:nvPr>
        </p:nvPicPr>
        <p:blipFill>
          <a:blip r:embed="rId7">
            <a:extLst>
              <a:ext uri="{28A0092B-C50C-407E-A947-70E740481C1C}">
                <a14:useLocalDpi xmlns:a14="http://schemas.microsoft.com/office/drawing/2010/main" val="0"/>
              </a:ext>
            </a:extLst>
          </a:blip>
          <a:stretch>
            <a:fillRect/>
          </a:stretch>
        </p:blipFill>
        <p:spPr>
          <a:xfrm>
            <a:off x="8633461" y="468185"/>
            <a:ext cx="3459479" cy="3744601"/>
          </a:xfrm>
          <a:prstGeom prst="rect">
            <a:avLst/>
          </a:prstGeom>
          <a:ln w="88900" cap="sq" cmpd="thickThin">
            <a:solidFill>
              <a:srgbClr val="000000"/>
            </a:solidFill>
            <a:prstDash val="solid"/>
            <a:miter lim="800000"/>
          </a:ln>
          <a:effectLst>
            <a:innerShdw blurRad="76200">
              <a:srgbClr val="000000"/>
            </a:innerShdw>
          </a:effectLst>
        </p:spPr>
      </p:pic>
      <p:sp>
        <p:nvSpPr>
          <p:cNvPr id="79876" name="Title 3"/>
          <p:cNvSpPr>
            <a:spLocks noGrp="1"/>
          </p:cNvSpPr>
          <p:nvPr>
            <p:ph type="title"/>
          </p:nvPr>
        </p:nvSpPr>
        <p:spPr>
          <a:xfrm>
            <a:off x="2133600" y="468185"/>
            <a:ext cx="7924800" cy="1143000"/>
          </a:xfrm>
        </p:spPr>
        <p:txBody>
          <a:bodyPr/>
          <a:lstStyle/>
          <a:p>
            <a:pPr algn="l" eaLnBrk="1" hangingPunct="1"/>
            <a:r>
              <a:rPr lang="en-US" altLang="en-US" b="1" dirty="0" smtClean="0"/>
              <a:t>Beautiful BEANS</a:t>
            </a:r>
            <a:r>
              <a:rPr lang="en-US" altLang="en-US" b="1" dirty="0"/>
              <a:t>!</a:t>
            </a:r>
            <a:endParaRPr lang="en-US" altLang="en-US" b="1" dirty="0" smtClean="0"/>
          </a:p>
        </p:txBody>
      </p:sp>
    </p:spTree>
    <p:extLst>
      <p:ext uri="{BB962C8B-B14F-4D97-AF65-F5344CB8AC3E}">
        <p14:creationId xmlns:p14="http://schemas.microsoft.com/office/powerpoint/2010/main" val="400474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075281" y="436563"/>
            <a:ext cx="4480889" cy="1442674"/>
          </a:xfrm>
        </p:spPr>
        <p:txBody>
          <a:bodyPr/>
          <a:lstStyle/>
          <a:p>
            <a:pPr eaLnBrk="1" hangingPunct="1"/>
            <a:r>
              <a:rPr lang="en-US" altLang="en-US" b="1" dirty="0" smtClean="0"/>
              <a:t>Add Beans!</a:t>
            </a:r>
          </a:p>
        </p:txBody>
      </p:sp>
      <p:sp>
        <p:nvSpPr>
          <p:cNvPr id="3" name="Content Placeholder 2"/>
          <p:cNvSpPr>
            <a:spLocks noGrp="1"/>
          </p:cNvSpPr>
          <p:nvPr>
            <p:ph sz="quarter" idx="1"/>
          </p:nvPr>
        </p:nvSpPr>
        <p:spPr>
          <a:xfrm>
            <a:off x="1905000" y="1676400"/>
            <a:ext cx="7959090" cy="4987290"/>
          </a:xfrm>
        </p:spPr>
        <p:txBody>
          <a:bodyPr>
            <a:normAutofit fontScale="85000" lnSpcReduction="20000"/>
          </a:bodyPr>
          <a:lstStyle/>
          <a:p>
            <a:pPr marL="274320" indent="-274320">
              <a:spcBef>
                <a:spcPts val="580"/>
              </a:spcBef>
              <a:spcAft>
                <a:spcPts val="0"/>
              </a:spcAft>
              <a:buFont typeface="Wingdings 2"/>
              <a:buChar char=""/>
              <a:defRPr/>
            </a:pPr>
            <a:r>
              <a:rPr lang="en-US" sz="3000" b="1" dirty="0"/>
              <a:t>Add to almost anything:</a:t>
            </a:r>
          </a:p>
          <a:p>
            <a:pPr marL="548640" lvl="1">
              <a:spcBef>
                <a:spcPts val="370"/>
              </a:spcBef>
              <a:spcAft>
                <a:spcPts val="0"/>
              </a:spcAft>
              <a:buFont typeface="Wingdings 2"/>
              <a:buChar char=""/>
              <a:defRPr/>
            </a:pPr>
            <a:r>
              <a:rPr lang="en-US" sz="3000" dirty="0"/>
              <a:t>Tacos</a:t>
            </a:r>
          </a:p>
          <a:p>
            <a:pPr marL="548640" lvl="1">
              <a:spcBef>
                <a:spcPts val="370"/>
              </a:spcBef>
              <a:spcAft>
                <a:spcPts val="0"/>
              </a:spcAft>
              <a:buFont typeface="Wingdings 2"/>
              <a:buChar char=""/>
              <a:defRPr/>
            </a:pPr>
            <a:r>
              <a:rPr lang="en-US" sz="3000" dirty="0"/>
              <a:t>Spaghetti</a:t>
            </a:r>
          </a:p>
          <a:p>
            <a:pPr marL="548640" lvl="1">
              <a:spcBef>
                <a:spcPts val="370"/>
              </a:spcBef>
              <a:spcAft>
                <a:spcPts val="0"/>
              </a:spcAft>
              <a:buFont typeface="Wingdings 2"/>
              <a:buChar char=""/>
              <a:defRPr/>
            </a:pPr>
            <a:r>
              <a:rPr lang="en-US" sz="3000" dirty="0"/>
              <a:t>Salads</a:t>
            </a:r>
          </a:p>
          <a:p>
            <a:pPr marL="548640" lvl="1">
              <a:spcBef>
                <a:spcPts val="370"/>
              </a:spcBef>
              <a:spcAft>
                <a:spcPts val="0"/>
              </a:spcAft>
              <a:buFont typeface="Wingdings 2"/>
              <a:buChar char=""/>
              <a:defRPr/>
            </a:pPr>
            <a:r>
              <a:rPr lang="en-US" sz="3000" dirty="0"/>
              <a:t>Hot Dish</a:t>
            </a:r>
          </a:p>
          <a:p>
            <a:pPr marL="548640" lvl="1">
              <a:spcBef>
                <a:spcPts val="370"/>
              </a:spcBef>
              <a:spcAft>
                <a:spcPts val="0"/>
              </a:spcAft>
              <a:buFont typeface="Wingdings 2"/>
              <a:buChar char=""/>
              <a:defRPr/>
            </a:pPr>
            <a:r>
              <a:rPr lang="en-US" sz="3000" dirty="0"/>
              <a:t>Soups</a:t>
            </a:r>
          </a:p>
          <a:p>
            <a:pPr marL="548640" lvl="1">
              <a:spcBef>
                <a:spcPts val="370"/>
              </a:spcBef>
              <a:spcAft>
                <a:spcPts val="0"/>
              </a:spcAft>
              <a:buFont typeface="Wingdings 2"/>
              <a:buChar char=""/>
              <a:defRPr/>
            </a:pPr>
            <a:r>
              <a:rPr lang="en-US" sz="3000" dirty="0"/>
              <a:t>Baked Goods</a:t>
            </a:r>
          </a:p>
          <a:p>
            <a:pPr marL="548640" lvl="1">
              <a:spcBef>
                <a:spcPts val="370"/>
              </a:spcBef>
              <a:spcAft>
                <a:spcPts val="0"/>
              </a:spcAft>
              <a:buFont typeface="Wingdings 2"/>
              <a:buChar char=""/>
              <a:defRPr/>
            </a:pPr>
            <a:r>
              <a:rPr lang="en-US" sz="3000" dirty="0"/>
              <a:t>Scrambled Eggs</a:t>
            </a:r>
          </a:p>
          <a:p>
            <a:pPr marL="320040" lvl="1" indent="0">
              <a:spcBef>
                <a:spcPts val="370"/>
              </a:spcBef>
              <a:spcAft>
                <a:spcPts val="0"/>
              </a:spcAft>
              <a:buNone/>
              <a:defRPr/>
            </a:pPr>
            <a:endParaRPr lang="en-US" sz="3000" dirty="0"/>
          </a:p>
          <a:p>
            <a:pPr marL="548640" lvl="1">
              <a:spcBef>
                <a:spcPts val="370"/>
              </a:spcBef>
              <a:spcAft>
                <a:spcPts val="0"/>
              </a:spcAft>
              <a:buFont typeface="Wingdings 2"/>
              <a:buChar char=""/>
              <a:defRPr/>
            </a:pPr>
            <a:endParaRPr lang="en-US" dirty="0"/>
          </a:p>
          <a:p>
            <a:pPr marL="274320" indent="-274320">
              <a:spcBef>
                <a:spcPts val="580"/>
              </a:spcBef>
              <a:spcAft>
                <a:spcPts val="0"/>
              </a:spcAft>
              <a:buFont typeface="Wingdings 2"/>
              <a:buChar char=""/>
              <a:defRPr/>
            </a:pPr>
            <a:r>
              <a:rPr lang="en-US" b="1" u="sng" dirty="0" smtClean="0"/>
              <a:t>Resources:</a:t>
            </a:r>
          </a:p>
          <a:p>
            <a:pPr marL="548640" lvl="1">
              <a:spcBef>
                <a:spcPts val="370"/>
              </a:spcBef>
              <a:spcAft>
                <a:spcPts val="0"/>
              </a:spcAft>
              <a:buFont typeface="Wingdings 2"/>
              <a:buChar char=""/>
              <a:defRPr/>
            </a:pPr>
            <a:r>
              <a:rPr lang="en-US" b="1" dirty="0"/>
              <a:t>Bean Institute.com </a:t>
            </a:r>
            <a:r>
              <a:rPr lang="en-US" b="1" dirty="0" smtClean="0"/>
              <a:t>              </a:t>
            </a:r>
            <a:r>
              <a:rPr lang="en-US" b="1" dirty="0" smtClean="0">
                <a:hlinkClick r:id="rId2"/>
              </a:rPr>
              <a:t>http</a:t>
            </a:r>
            <a:r>
              <a:rPr lang="en-US" b="1" dirty="0">
                <a:hlinkClick r:id="rId2"/>
              </a:rPr>
              <a:t>://beaninstitute.com</a:t>
            </a:r>
            <a:r>
              <a:rPr lang="en-US" b="1" dirty="0" smtClean="0">
                <a:hlinkClick r:id="rId2"/>
              </a:rPr>
              <a:t>/</a:t>
            </a:r>
            <a:r>
              <a:rPr lang="en-US" b="1" dirty="0" smtClean="0"/>
              <a:t> </a:t>
            </a:r>
          </a:p>
          <a:p>
            <a:pPr marL="548640" lvl="1">
              <a:spcBef>
                <a:spcPts val="370"/>
              </a:spcBef>
              <a:spcAft>
                <a:spcPts val="0"/>
              </a:spcAft>
              <a:buFont typeface="Wingdings 2"/>
              <a:buChar char=""/>
              <a:defRPr/>
            </a:pPr>
            <a:r>
              <a:rPr lang="en-US" b="1" dirty="0"/>
              <a:t>Bush </a:t>
            </a:r>
            <a:r>
              <a:rPr lang="en-US" b="1" dirty="0" smtClean="0"/>
              <a:t>Beans.com                    </a:t>
            </a:r>
            <a:r>
              <a:rPr lang="en-US" b="1" dirty="0" smtClean="0">
                <a:hlinkClick r:id="rId3"/>
              </a:rPr>
              <a:t>http</a:t>
            </a:r>
            <a:r>
              <a:rPr lang="en-US" b="1" dirty="0">
                <a:hlinkClick r:id="rId3"/>
              </a:rPr>
              <a:t>://</a:t>
            </a:r>
            <a:r>
              <a:rPr lang="en-US" b="1" dirty="0" smtClean="0">
                <a:hlinkClick r:id="rId3"/>
              </a:rPr>
              <a:t>www.bushbeans.com/</a:t>
            </a:r>
            <a:r>
              <a:rPr lang="en-US" b="1" dirty="0" smtClean="0"/>
              <a:t> </a:t>
            </a:r>
          </a:p>
          <a:p>
            <a:pPr marL="548640" lvl="1">
              <a:spcBef>
                <a:spcPts val="370"/>
              </a:spcBef>
              <a:buFont typeface="Wingdings 2"/>
              <a:buChar char=""/>
              <a:defRPr/>
            </a:pPr>
            <a:r>
              <a:rPr lang="en-US" b="1" dirty="0" smtClean="0"/>
              <a:t>Black Bean Brownies </a:t>
            </a:r>
            <a:r>
              <a:rPr lang="en-US" b="1" dirty="0"/>
              <a:t> </a:t>
            </a:r>
            <a:r>
              <a:rPr lang="en-US" b="1" dirty="0">
                <a:hlinkClick r:id="rId4"/>
              </a:rPr>
              <a:t>http://</a:t>
            </a:r>
            <a:r>
              <a:rPr lang="en-US" b="1" dirty="0" smtClean="0">
                <a:hlinkClick r:id="rId4"/>
              </a:rPr>
              <a:t>www.yummly.com/recipes?q=black+bean+brownies</a:t>
            </a:r>
            <a:r>
              <a:rPr lang="en-US" b="1" dirty="0" smtClean="0"/>
              <a:t>  </a:t>
            </a:r>
            <a:endParaRPr lang="en-US" b="1"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304800"/>
            <a:ext cx="4419600" cy="4419600"/>
          </a:xfrm>
          <a:prstGeom prst="rect">
            <a:avLst/>
          </a:prstGeom>
        </p:spPr>
      </p:pic>
    </p:spTree>
    <p:extLst>
      <p:ext uri="{BB962C8B-B14F-4D97-AF65-F5344CB8AC3E}">
        <p14:creationId xmlns:p14="http://schemas.microsoft.com/office/powerpoint/2010/main" val="172830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1" y="304800"/>
            <a:ext cx="8410433" cy="5715000"/>
          </a:xfrm>
        </p:spPr>
      </p:pic>
    </p:spTree>
    <p:extLst>
      <p:ext uri="{BB962C8B-B14F-4D97-AF65-F5344CB8AC3E}">
        <p14:creationId xmlns:p14="http://schemas.microsoft.com/office/powerpoint/2010/main" val="1828967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8041440" cy="1442674"/>
          </a:xfrm>
        </p:spPr>
        <p:txBody>
          <a:bodyPr/>
          <a:lstStyle/>
          <a:p>
            <a:r>
              <a:rPr lang="en-US" dirty="0" smtClean="0"/>
              <a:t>Whole Grains</a:t>
            </a:r>
            <a:endParaRPr lang="en-US" dirty="0"/>
          </a:p>
        </p:txBody>
      </p:sp>
      <p:graphicFrame>
        <p:nvGraphicFramePr>
          <p:cNvPr id="4" name="Content Placeholder 3"/>
          <p:cNvGraphicFramePr>
            <a:graphicFrameLocks noGrp="1"/>
          </p:cNvGraphicFramePr>
          <p:nvPr>
            <p:ph idx="1"/>
            <p:extLst/>
          </p:nvPr>
        </p:nvGraphicFramePr>
        <p:xfrm>
          <a:off x="1905000" y="1219200"/>
          <a:ext cx="7924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6226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1" y="457200"/>
            <a:ext cx="8410433" cy="5715000"/>
          </a:xfrm>
        </p:spPr>
      </p:pic>
    </p:spTree>
    <p:extLst>
      <p:ext uri="{BB962C8B-B14F-4D97-AF65-F5344CB8AC3E}">
        <p14:creationId xmlns:p14="http://schemas.microsoft.com/office/powerpoint/2010/main" val="1048833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905000" y="304800"/>
          <a:ext cx="8229600" cy="1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idx="1"/>
            <p:extLst/>
          </p:nvPr>
        </p:nvGraphicFramePr>
        <p:xfrm>
          <a:off x="1981200" y="1600200"/>
          <a:ext cx="8229600" cy="46688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89868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2286000" y="152400"/>
          <a:ext cx="8041440" cy="1442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xfrm>
            <a:off x="2438400" y="1600200"/>
            <a:ext cx="7772400" cy="4953000"/>
          </a:xfrm>
        </p:spPr>
        <p:txBody>
          <a:bodyPr>
            <a:normAutofit fontScale="92500" lnSpcReduction="10000"/>
          </a:bodyPr>
          <a:lstStyle/>
          <a:p>
            <a:pPr eaLnBrk="1" hangingPunct="1">
              <a:defRPr/>
            </a:pPr>
            <a:r>
              <a:rPr lang="en-US" dirty="0"/>
              <a:t> </a:t>
            </a:r>
            <a:r>
              <a:rPr lang="en-US" dirty="0" smtClean="0"/>
              <a:t>1 </a:t>
            </a:r>
            <a:r>
              <a:rPr lang="en-US" dirty="0"/>
              <a:t>Cup Steel Cut Oats</a:t>
            </a:r>
          </a:p>
          <a:p>
            <a:pPr eaLnBrk="1" hangingPunct="1">
              <a:defRPr/>
            </a:pPr>
            <a:r>
              <a:rPr lang="en-US" dirty="0"/>
              <a:t>4 cups water</a:t>
            </a:r>
          </a:p>
          <a:p>
            <a:pPr eaLnBrk="1" hangingPunct="1">
              <a:defRPr/>
            </a:pPr>
            <a:r>
              <a:rPr lang="en-US" dirty="0"/>
              <a:t>1/2 cup milk</a:t>
            </a:r>
          </a:p>
          <a:p>
            <a:pPr eaLnBrk="1" hangingPunct="1">
              <a:defRPr/>
            </a:pPr>
            <a:r>
              <a:rPr lang="en-US" dirty="0"/>
              <a:t>1 fresh apple</a:t>
            </a:r>
            <a:r>
              <a:rPr lang="en-US" dirty="0" smtClean="0"/>
              <a:t>, chopped</a:t>
            </a:r>
            <a:endParaRPr lang="en-US" dirty="0"/>
          </a:p>
          <a:p>
            <a:pPr eaLnBrk="1" hangingPunct="1">
              <a:defRPr/>
            </a:pPr>
            <a:r>
              <a:rPr lang="en-US" dirty="0"/>
              <a:t>1/4 cup brown sugar</a:t>
            </a:r>
          </a:p>
          <a:p>
            <a:pPr eaLnBrk="1" hangingPunct="1">
              <a:defRPr/>
            </a:pPr>
            <a:r>
              <a:rPr lang="en-US" dirty="0"/>
              <a:t>1 </a:t>
            </a:r>
            <a:r>
              <a:rPr lang="en-US" dirty="0" err="1"/>
              <a:t>Tbsp</a:t>
            </a:r>
            <a:r>
              <a:rPr lang="en-US" dirty="0"/>
              <a:t> butter</a:t>
            </a:r>
          </a:p>
          <a:p>
            <a:pPr eaLnBrk="1" hangingPunct="1">
              <a:defRPr/>
            </a:pPr>
            <a:r>
              <a:rPr lang="en-US" dirty="0"/>
              <a:t>1/2 tsp vanilla</a:t>
            </a:r>
          </a:p>
          <a:p>
            <a:pPr eaLnBrk="1" hangingPunct="1">
              <a:defRPr/>
            </a:pPr>
            <a:r>
              <a:rPr lang="en-US" dirty="0"/>
              <a:t>1 t cinnamon</a:t>
            </a:r>
          </a:p>
          <a:p>
            <a:pPr marL="0" indent="0">
              <a:buNone/>
              <a:defRPr/>
            </a:pPr>
            <a:r>
              <a:rPr lang="en-US" dirty="0"/>
              <a:t> </a:t>
            </a:r>
            <a:endParaRPr lang="en-US" dirty="0" smtClean="0"/>
          </a:p>
          <a:p>
            <a:pPr eaLnBrk="1" hangingPunct="1">
              <a:defRPr/>
            </a:pPr>
            <a:r>
              <a:rPr lang="en-US" dirty="0" smtClean="0"/>
              <a:t>Put </a:t>
            </a:r>
            <a:r>
              <a:rPr lang="en-US" dirty="0"/>
              <a:t>all into crock pot.  Cover.  </a:t>
            </a:r>
            <a:endParaRPr lang="en-US" dirty="0" smtClean="0"/>
          </a:p>
          <a:p>
            <a:pPr eaLnBrk="1" hangingPunct="1">
              <a:defRPr/>
            </a:pPr>
            <a:r>
              <a:rPr lang="en-US" dirty="0" smtClean="0"/>
              <a:t>Cook </a:t>
            </a:r>
            <a:r>
              <a:rPr lang="en-US" dirty="0"/>
              <a:t>on low for 8 hours</a:t>
            </a:r>
            <a:r>
              <a:rPr lang="en-US" dirty="0" smtClean="0"/>
              <a:t>.</a:t>
            </a:r>
          </a:p>
          <a:p>
            <a:pPr eaLnBrk="1" hangingPunct="1">
              <a:defRPr/>
            </a:pPr>
            <a:r>
              <a:rPr lang="en-US" dirty="0"/>
              <a:t> </a:t>
            </a:r>
            <a:r>
              <a:rPr lang="en-US" dirty="0" smtClean="0"/>
              <a:t>Makes 1.5 quarts</a:t>
            </a:r>
            <a:endParaRPr lang="en-US" dirty="0"/>
          </a:p>
          <a:p>
            <a:pPr marL="0" indent="0">
              <a:buNone/>
              <a:defRPr/>
            </a:pPr>
            <a:r>
              <a:rPr lang="en-US" dirty="0"/>
              <a:t> </a:t>
            </a:r>
          </a:p>
          <a:p>
            <a:pPr eaLnBrk="1" hangingPunct="1">
              <a:defRPr/>
            </a:pPr>
            <a:endParaRPr lang="en-US"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2200" y="1676400"/>
            <a:ext cx="2609850" cy="175260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9001" y="3810001"/>
            <a:ext cx="2619375" cy="1743075"/>
          </a:xfrm>
          <a:prstGeom prst="rect">
            <a:avLst/>
          </a:prstGeom>
        </p:spPr>
      </p:pic>
    </p:spTree>
    <p:extLst>
      <p:ext uri="{BB962C8B-B14F-4D97-AF65-F5344CB8AC3E}">
        <p14:creationId xmlns:p14="http://schemas.microsoft.com/office/powerpoint/2010/main" val="3761343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a:solidFill>
                  <a:srgbClr val="0070C0"/>
                </a:solidFill>
              </a:rPr>
              <a:t>               Blueberries</a:t>
            </a:r>
          </a:p>
        </p:txBody>
      </p:sp>
      <p:sp>
        <p:nvSpPr>
          <p:cNvPr id="3" name="Content Placeholder 2"/>
          <p:cNvSpPr>
            <a:spLocks noGrp="1"/>
          </p:cNvSpPr>
          <p:nvPr>
            <p:ph idx="1"/>
          </p:nvPr>
        </p:nvSpPr>
        <p:spPr>
          <a:xfrm>
            <a:off x="1371600" y="1737360"/>
            <a:ext cx="9601200" cy="3581400"/>
          </a:xfrm>
        </p:spPr>
        <p:txBody>
          <a:bodyPr>
            <a:normAutofit/>
          </a:bodyPr>
          <a:lstStyle/>
          <a:p>
            <a:pPr eaLnBrk="1" fontAlgn="auto" hangingPunct="1">
              <a:buFont typeface="Arial" pitchFamily="34" charset="0"/>
              <a:buChar char="•"/>
              <a:defRPr/>
            </a:pPr>
            <a:r>
              <a:rPr lang="en-US" sz="2600" dirty="0"/>
              <a:t>Help protect from short term memory loss because of the large amounts of protective antioxidants in the skin. </a:t>
            </a:r>
          </a:p>
          <a:p>
            <a:pPr eaLnBrk="1" fontAlgn="auto" hangingPunct="1">
              <a:buFont typeface="Arial" pitchFamily="34" charset="0"/>
              <a:buChar char="•"/>
              <a:defRPr/>
            </a:pPr>
            <a:r>
              <a:rPr lang="en-US" sz="2600" dirty="0"/>
              <a:t>Protects against oxidation and inflammation.</a:t>
            </a:r>
          </a:p>
          <a:p>
            <a:pPr eaLnBrk="1" fontAlgn="auto" hangingPunct="1">
              <a:buFont typeface="Arial" pitchFamily="34" charset="0"/>
              <a:buChar char="•"/>
              <a:defRPr/>
            </a:pPr>
            <a:r>
              <a:rPr lang="en-US" sz="2600" dirty="0"/>
              <a:t>Toss some in a salad, muffin or breads, on pancakes, on cereal, eat as a snack, try them frozen…but </a:t>
            </a:r>
            <a:r>
              <a:rPr lang="en-US" sz="2600" dirty="0" smtClean="0"/>
              <a:t>be sure </a:t>
            </a:r>
            <a:r>
              <a:rPr lang="en-US" sz="2600" dirty="0"/>
              <a:t>they don’t have added sugar!</a:t>
            </a:r>
          </a:p>
        </p:txBody>
      </p:sp>
      <p:pic>
        <p:nvPicPr>
          <p:cNvPr id="5" name="Content Placeholder 4"/>
          <p:cNvPicPr>
            <a:picLocks noGrp="1" noChangeAspect="1"/>
          </p:cNvPicPr>
          <p:nvPr>
            <p:ph sz="quarter" idx="4294967295"/>
          </p:nvPr>
        </p:nvPicPr>
        <p:blipFill rotWithShape="1">
          <a:blip r:embed="rId2">
            <a:extLst>
              <a:ext uri="{28A0092B-C50C-407E-A947-70E740481C1C}">
                <a14:useLocalDpi xmlns:a14="http://schemas.microsoft.com/office/drawing/2010/main" val="0"/>
              </a:ext>
            </a:extLst>
          </a:blip>
          <a:srcRect t="9588" b="10003"/>
          <a:stretch/>
        </p:blipFill>
        <p:spPr>
          <a:xfrm>
            <a:off x="8705850" y="4163378"/>
            <a:ext cx="3486150" cy="2566987"/>
          </a:xfrm>
          <a:effectLst>
            <a:softEdge rad="112500"/>
          </a:effectLst>
        </p:spPr>
      </p:pic>
    </p:spTree>
    <p:extLst>
      <p:ext uri="{BB962C8B-B14F-4D97-AF65-F5344CB8AC3E}">
        <p14:creationId xmlns:p14="http://schemas.microsoft.com/office/powerpoint/2010/main" val="3229894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sz="quarter" idx="4294967295"/>
          </p:nvPr>
        </p:nvSpPr>
        <p:spPr>
          <a:xfrm>
            <a:off x="388620" y="1306830"/>
            <a:ext cx="5619750" cy="5181600"/>
          </a:xfrm>
        </p:spPr>
        <p:txBody>
          <a:bodyPr>
            <a:normAutofit fontScale="85000" lnSpcReduction="10000"/>
          </a:bodyPr>
          <a:lstStyle/>
          <a:p>
            <a:r>
              <a:rPr lang="en-US" sz="3200" dirty="0"/>
              <a:t>In a study of 3600 people over 65, one group at Omega 3 rich fish 3 times a week and the other group did not eat fish regularly.</a:t>
            </a:r>
          </a:p>
          <a:p>
            <a:r>
              <a:rPr lang="en-US" sz="3200" dirty="0"/>
              <a:t>The fish eaters had a 25% reduction in the risk of silent infarcts of the brain that are associated with dementia.</a:t>
            </a:r>
          </a:p>
          <a:p>
            <a:pPr eaLnBrk="1" hangingPunct="1"/>
            <a:r>
              <a:rPr lang="en-US" altLang="en-US" sz="3200" b="1" dirty="0" smtClean="0">
                <a:solidFill>
                  <a:schemeClr val="tx2">
                    <a:lumMod val="75000"/>
                  </a:schemeClr>
                </a:solidFill>
              </a:rPr>
              <a:t>Improve </a:t>
            </a:r>
            <a:r>
              <a:rPr lang="en-US" altLang="en-US" sz="3200" b="1" dirty="0">
                <a:solidFill>
                  <a:schemeClr val="tx2">
                    <a:lumMod val="75000"/>
                  </a:schemeClr>
                </a:solidFill>
              </a:rPr>
              <a:t>neurologic and mental health</a:t>
            </a:r>
          </a:p>
          <a:p>
            <a:pPr eaLnBrk="1" hangingPunct="1"/>
            <a:r>
              <a:rPr lang="en-US" altLang="en-US" sz="3200" b="1" i="1" dirty="0">
                <a:solidFill>
                  <a:schemeClr val="tx2">
                    <a:lumMod val="75000"/>
                  </a:schemeClr>
                </a:solidFill>
              </a:rPr>
              <a:t>Decrease inflammation in the body, which helps with mood and depression.</a:t>
            </a:r>
          </a:p>
        </p:txBody>
      </p:sp>
      <p:pic>
        <p:nvPicPr>
          <p:cNvPr id="6" name="Content Placeholder 5"/>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448425" y="2062163"/>
            <a:ext cx="3486150" cy="3190875"/>
          </a:xfrm>
          <a:effectLst>
            <a:softEdge rad="112500"/>
          </a:effectLst>
        </p:spPr>
      </p:pic>
      <p:sp>
        <p:nvSpPr>
          <p:cNvPr id="2" name="Title 1"/>
          <p:cNvSpPr>
            <a:spLocks noGrp="1"/>
          </p:cNvSpPr>
          <p:nvPr>
            <p:ph type="title"/>
          </p:nvPr>
        </p:nvSpPr>
        <p:spPr>
          <a:xfrm>
            <a:off x="2133600" y="304800"/>
            <a:ext cx="7924800" cy="884238"/>
          </a:xfrm>
        </p:spPr>
        <p:txBody>
          <a:bodyPr>
            <a:normAutofit/>
          </a:bodyPr>
          <a:lstStyle/>
          <a:p>
            <a:pPr>
              <a:defRPr/>
            </a:pPr>
            <a:r>
              <a:rPr lang="en-US" b="1" dirty="0" smtClean="0">
                <a:solidFill>
                  <a:srgbClr val="FFC000"/>
                </a:solidFill>
              </a:rPr>
              <a:t>The Right Fats</a:t>
            </a:r>
            <a:endParaRPr lang="en-US" b="1" dirty="0">
              <a:solidFill>
                <a:srgbClr val="FFC000"/>
              </a:solidFill>
            </a:endParaRPr>
          </a:p>
        </p:txBody>
      </p:sp>
    </p:spTree>
    <p:extLst>
      <p:ext uri="{BB962C8B-B14F-4D97-AF65-F5344CB8AC3E}">
        <p14:creationId xmlns:p14="http://schemas.microsoft.com/office/powerpoint/2010/main" val="311012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738" y="0"/>
            <a:ext cx="2005263" cy="1371600"/>
          </a:xfrm>
          <a:prstGeom prst="rect">
            <a:avLst/>
          </a:prstGeom>
          <a:ln>
            <a:noFill/>
          </a:ln>
          <a:effectLst>
            <a:softEdge rad="112500"/>
          </a:effectLst>
        </p:spPr>
      </p:pic>
      <p:sp>
        <p:nvSpPr>
          <p:cNvPr id="2" name="Title 1"/>
          <p:cNvSpPr>
            <a:spLocks noGrp="1"/>
          </p:cNvSpPr>
          <p:nvPr>
            <p:ph type="title"/>
          </p:nvPr>
        </p:nvSpPr>
        <p:spPr>
          <a:xfrm>
            <a:off x="2057400" y="0"/>
            <a:ext cx="7924800" cy="1143000"/>
          </a:xfrm>
        </p:spPr>
        <p:txBody>
          <a:bodyPr/>
          <a:lstStyle/>
          <a:p>
            <a:pPr>
              <a:defRPr/>
            </a:pPr>
            <a:r>
              <a:rPr lang="en-US" sz="4000" b="1" dirty="0" smtClean="0">
                <a:solidFill>
                  <a:srgbClr val="FF9933"/>
                </a:solidFill>
              </a:rPr>
              <a:t>Your Brain on DHA</a:t>
            </a:r>
            <a:br>
              <a:rPr lang="en-US" sz="4000" b="1" dirty="0" smtClean="0">
                <a:solidFill>
                  <a:srgbClr val="FF9933"/>
                </a:solidFill>
              </a:rPr>
            </a:br>
            <a:r>
              <a:rPr lang="en-US" sz="4000" b="1" dirty="0" smtClean="0">
                <a:solidFill>
                  <a:srgbClr val="FF9933"/>
                </a:solidFill>
              </a:rPr>
              <a:t>(docosahexaenoic acid_</a:t>
            </a:r>
            <a:endParaRPr lang="en-US" sz="4000" b="1" dirty="0">
              <a:solidFill>
                <a:srgbClr val="FF9933"/>
              </a:solidFill>
            </a:endParaRP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865630395"/>
              </p:ext>
            </p:extLst>
          </p:nvPr>
        </p:nvGraphicFramePr>
        <p:xfrm>
          <a:off x="1904999" y="1371600"/>
          <a:ext cx="962536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0658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371600" y="685800"/>
          <a:ext cx="9601200" cy="148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fontScale="92500" lnSpcReduction="10000"/>
          </a:bodyPr>
          <a:lstStyle/>
          <a:p>
            <a:r>
              <a:rPr lang="en-US" sz="3200" b="1" dirty="0"/>
              <a:t>Note:</a:t>
            </a:r>
            <a:r>
              <a:rPr lang="en-US" sz="3200" dirty="0"/>
              <a:t> Chunk light tuna, like all fish and shellfish, contains some mercury. </a:t>
            </a:r>
            <a:endParaRPr lang="en-US" sz="3200" dirty="0" smtClean="0"/>
          </a:p>
          <a:p>
            <a:r>
              <a:rPr lang="en-US" sz="3200" dirty="0" smtClean="0"/>
              <a:t>According </a:t>
            </a:r>
            <a:r>
              <a:rPr lang="en-US" sz="3200" dirty="0"/>
              <a:t>to the FDA and EPA, women who are or might become pregnant, nursing mothers and young children </a:t>
            </a:r>
            <a:r>
              <a:rPr lang="en-US" sz="3200" dirty="0">
                <a:solidFill>
                  <a:schemeClr val="tx1"/>
                </a:solidFill>
              </a:rPr>
              <a:t>should limit their consumption to 12 ounces a week of fish with lower mercury, including canned “light” tuna. </a:t>
            </a:r>
            <a:endParaRPr lang="en-US" sz="3200" dirty="0" smtClean="0">
              <a:solidFill>
                <a:schemeClr val="tx1"/>
              </a:solidFill>
            </a:endParaRPr>
          </a:p>
          <a:p>
            <a:r>
              <a:rPr lang="en-US" sz="3200" dirty="0" smtClean="0"/>
              <a:t>Consumption </a:t>
            </a:r>
            <a:r>
              <a:rPr lang="en-US" sz="3200" dirty="0"/>
              <a:t>of </a:t>
            </a:r>
            <a:r>
              <a:rPr lang="en-US" sz="3200" dirty="0">
                <a:solidFill>
                  <a:srgbClr val="FF0000"/>
                </a:solidFill>
              </a:rPr>
              <a:t>albacore tuna (which is labeled “white”) should be limited to no more than 6 ounces a week</a:t>
            </a:r>
            <a:r>
              <a:rPr lang="en-US" sz="3200" dirty="0" smtClean="0">
                <a:solidFill>
                  <a:srgbClr val="FF0000"/>
                </a:solidFill>
              </a:rPr>
              <a:t>.</a:t>
            </a:r>
          </a:p>
          <a:p>
            <a:pPr marL="0" indent="0">
              <a:buNone/>
            </a:pPr>
            <a:endParaRPr lang="en-US" dirty="0"/>
          </a:p>
        </p:txBody>
      </p:sp>
    </p:spTree>
    <p:extLst>
      <p:ext uri="{BB962C8B-B14F-4D97-AF65-F5344CB8AC3E}">
        <p14:creationId xmlns:p14="http://schemas.microsoft.com/office/powerpoint/2010/main" val="75640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980793803"/>
              </p:ext>
            </p:extLst>
          </p:nvPr>
        </p:nvGraphicFramePr>
        <p:xfrm>
          <a:off x="1675317" y="328961"/>
          <a:ext cx="7683190" cy="1243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1"/>
          </p:nvPr>
        </p:nvSpPr>
        <p:spPr>
          <a:xfrm>
            <a:off x="1003610" y="1795347"/>
            <a:ext cx="4793474" cy="5062653"/>
          </a:xfrm>
        </p:spPr>
        <p:txBody>
          <a:bodyPr>
            <a:normAutofit fontScale="55000" lnSpcReduction="20000"/>
          </a:bodyPr>
          <a:lstStyle/>
          <a:p>
            <a:pPr marL="0" indent="0">
              <a:buNone/>
            </a:pPr>
            <a:r>
              <a:rPr lang="en-US" sz="2600" b="1" dirty="0"/>
              <a:t>INGREDIENTS</a:t>
            </a:r>
          </a:p>
          <a:p>
            <a:r>
              <a:rPr lang="en-US" sz="2600" dirty="0"/>
              <a:t>2 5- to 6-ounce cans chunk light tuna -</a:t>
            </a:r>
            <a:r>
              <a:rPr lang="en-US" sz="2600" dirty="0" smtClean="0"/>
              <a:t> </a:t>
            </a:r>
            <a:r>
              <a:rPr lang="en-US" sz="2600" dirty="0"/>
              <a:t>drained</a:t>
            </a:r>
          </a:p>
          <a:p>
            <a:r>
              <a:rPr lang="en-US" sz="2600" dirty="0"/>
              <a:t>1/2 cup coarse dry whole-wheat breadcrumbs </a:t>
            </a:r>
          </a:p>
          <a:p>
            <a:r>
              <a:rPr lang="en-US" sz="2600" dirty="0"/>
              <a:t>1/2 cup low-fat mayonnaise, divided</a:t>
            </a:r>
          </a:p>
          <a:p>
            <a:r>
              <a:rPr lang="en-US" sz="2600" dirty="0"/>
              <a:t>1 4-ounce jar chopped pimientos, drained, or 1/3 cup chopped roasted red peppers, divided</a:t>
            </a:r>
          </a:p>
          <a:p>
            <a:r>
              <a:rPr lang="en-US" sz="2600" dirty="0"/>
              <a:t>1/4 cup finely chopped celery</a:t>
            </a:r>
          </a:p>
          <a:p>
            <a:r>
              <a:rPr lang="en-US" sz="2600" dirty="0"/>
              <a:t>1/4 cup finely chopped onion</a:t>
            </a:r>
          </a:p>
          <a:p>
            <a:r>
              <a:rPr lang="en-US" sz="2600" dirty="0" smtClean="0"/>
              <a:t>1/2 </a:t>
            </a:r>
            <a:r>
              <a:rPr lang="en-US" sz="2600" dirty="0"/>
              <a:t>teaspoon Old Bay seasoning, divided</a:t>
            </a:r>
          </a:p>
          <a:p>
            <a:r>
              <a:rPr lang="en-US" sz="2600" dirty="0"/>
              <a:t>1 tablespoon extra-virgin olive oil</a:t>
            </a:r>
          </a:p>
          <a:p>
            <a:r>
              <a:rPr lang="en-US" sz="2600" dirty="0"/>
              <a:t>4 whole-wheat hamburger buns or English muffins, toasted</a:t>
            </a:r>
          </a:p>
          <a:p>
            <a:r>
              <a:rPr lang="en-US" sz="2600" dirty="0"/>
              <a:t>4 lettuce leaves</a:t>
            </a:r>
          </a:p>
          <a:p>
            <a:r>
              <a:rPr lang="en-US" sz="2600" dirty="0"/>
              <a:t>4 slices </a:t>
            </a:r>
            <a:r>
              <a:rPr lang="en-US" sz="2600" dirty="0" smtClean="0"/>
              <a:t>tomato</a:t>
            </a:r>
          </a:p>
          <a:p>
            <a:pPr marL="0" indent="0" algn="ctr">
              <a:buNone/>
            </a:pPr>
            <a:r>
              <a:rPr lang="en-US" sz="2500" dirty="0">
                <a:hlinkClick r:id="rId7"/>
              </a:rPr>
              <a:t>http://</a:t>
            </a:r>
            <a:r>
              <a:rPr lang="en-US" sz="2500" dirty="0" smtClean="0">
                <a:hlinkClick r:id="rId7"/>
              </a:rPr>
              <a:t>www.eatingwell.com/recipes/quick_tuna_burger.html</a:t>
            </a:r>
            <a:r>
              <a:rPr lang="en-US" sz="2500" dirty="0"/>
              <a:t> </a:t>
            </a:r>
          </a:p>
        </p:txBody>
      </p:sp>
      <p:sp>
        <p:nvSpPr>
          <p:cNvPr id="5" name="Content Placeholder 4"/>
          <p:cNvSpPr>
            <a:spLocks noGrp="1"/>
          </p:cNvSpPr>
          <p:nvPr>
            <p:ph sz="half" idx="2"/>
          </p:nvPr>
        </p:nvSpPr>
        <p:spPr>
          <a:xfrm>
            <a:off x="6525014" y="2685584"/>
            <a:ext cx="5666986" cy="4038601"/>
          </a:xfrm>
        </p:spPr>
        <p:txBody>
          <a:bodyPr>
            <a:normAutofit fontScale="55000" lnSpcReduction="20000"/>
          </a:bodyPr>
          <a:lstStyle/>
          <a:p>
            <a:pPr marL="0" indent="0" fontAlgn="base">
              <a:buNone/>
            </a:pPr>
            <a:r>
              <a:rPr lang="en-US" sz="2600" b="1" cap="all" dirty="0"/>
              <a:t>PREPARATION</a:t>
            </a:r>
          </a:p>
          <a:p>
            <a:pPr fontAlgn="base"/>
            <a:r>
              <a:rPr lang="en-US" sz="2600" dirty="0"/>
              <a:t>Combine tuna, breadcrumbs, 1/4 cup mayonnaise, half of the pimientos (or roasted red peppers), celery, onion and 1/4 teaspoon Old Bay seasoning in a medium bowl, breaking up any larger pieces of tuna until the mixture is uniform and holds together.</a:t>
            </a:r>
          </a:p>
          <a:p>
            <a:pPr fontAlgn="base"/>
            <a:r>
              <a:rPr lang="en-US" sz="2600" dirty="0"/>
              <a:t>Combine the remaining 1/4 cup mayonnaise, the remaining pimientos (or peppers) and 1/4 teaspoon Old Bay seasoning in a bowl.</a:t>
            </a:r>
          </a:p>
          <a:p>
            <a:pPr fontAlgn="base"/>
            <a:r>
              <a:rPr lang="en-US" sz="2600" dirty="0"/>
              <a:t>Heat oil in a large nonstick skillet over medium heat. Using a generous 1/3 cup each, form the tuna mixture into four 3-inch burgers. Cook until heated through and golden brown, about 2 minutes per side.</a:t>
            </a:r>
          </a:p>
          <a:p>
            <a:pPr fontAlgn="base"/>
            <a:r>
              <a:rPr lang="en-US" sz="2600" dirty="0"/>
              <a:t>Spread the top half of each bun (or English muffin) with pimiento mayonnaise and place a burger, lettuce and tomato on the bottom half</a:t>
            </a:r>
            <a:r>
              <a:rPr lang="en-US" sz="2600" dirty="0" smtClean="0"/>
              <a:t>.</a:t>
            </a:r>
          </a:p>
          <a:p>
            <a:pPr fontAlgn="base"/>
            <a:r>
              <a:rPr lang="en-US" sz="2600" b="1" dirty="0"/>
              <a:t>Per serving: </a:t>
            </a:r>
            <a:r>
              <a:rPr lang="en-US" sz="2600" dirty="0"/>
              <a:t>321 calories; 12 g fat (2 g sat, 5 g mono); 20 mg cholesterol; 39 g carbohydrates; 5 g added sugars; 17 g protein; 5 g fiber; 647 mg sodium; 365 mg potassium.</a:t>
            </a:r>
          </a:p>
          <a:p>
            <a:endParaRPr lang="en-US" dirty="0"/>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1695" y="0"/>
            <a:ext cx="2933700" cy="2933700"/>
          </a:xfrm>
          <a:prstGeom prst="rect">
            <a:avLst/>
          </a:prstGeom>
          <a:ln>
            <a:noFill/>
          </a:ln>
          <a:effectLst>
            <a:softEdge rad="112500"/>
          </a:effectLst>
        </p:spPr>
      </p:pic>
    </p:spTree>
    <p:extLst>
      <p:ext uri="{BB962C8B-B14F-4D97-AF65-F5344CB8AC3E}">
        <p14:creationId xmlns:p14="http://schemas.microsoft.com/office/powerpoint/2010/main" val="1407629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3"/>
            <p:extLst/>
          </p:nvPr>
        </p:nvGraphicFramePr>
        <p:xfrm>
          <a:off x="1676400" y="1676400"/>
          <a:ext cx="4191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6"/>
          <p:cNvPicPr>
            <a:picLocks noGrp="1" noChangeAspect="1"/>
          </p:cNvPicPr>
          <p:nvPr>
            <p:ph sz="quarter" idx="14"/>
          </p:nvPr>
        </p:nvPicPr>
        <p:blipFill>
          <a:blip r:embed="rId7">
            <a:extLst>
              <a:ext uri="{28A0092B-C50C-407E-A947-70E740481C1C}">
                <a14:useLocalDpi xmlns:a14="http://schemas.microsoft.com/office/drawing/2010/main" val="0"/>
              </a:ext>
            </a:extLst>
          </a:blip>
          <a:stretch>
            <a:fillRect/>
          </a:stretch>
        </p:blipFill>
        <p:spPr>
          <a:xfrm>
            <a:off x="6156881" y="1828800"/>
            <a:ext cx="5391739" cy="4038600"/>
          </a:xfrm>
          <a:effectLst>
            <a:softEdge rad="112500"/>
          </a:effectLst>
        </p:spPr>
      </p:pic>
      <p:sp>
        <p:nvSpPr>
          <p:cNvPr id="4" name="Title 3"/>
          <p:cNvSpPr>
            <a:spLocks noGrp="1"/>
          </p:cNvSpPr>
          <p:nvPr>
            <p:ph type="title"/>
          </p:nvPr>
        </p:nvSpPr>
        <p:spPr>
          <a:xfrm>
            <a:off x="2133600" y="609600"/>
            <a:ext cx="7924800" cy="808038"/>
          </a:xfrm>
        </p:spPr>
        <p:txBody>
          <a:bodyPr/>
          <a:lstStyle/>
          <a:p>
            <a:pPr>
              <a:defRPr/>
            </a:pPr>
            <a:r>
              <a:rPr lang="en-US" sz="4000" b="1" dirty="0">
                <a:solidFill>
                  <a:schemeClr val="tx1"/>
                </a:solidFill>
              </a:rPr>
              <a:t>Quick &amp; Healthy Meal Idea</a:t>
            </a:r>
          </a:p>
        </p:txBody>
      </p:sp>
    </p:spTree>
    <p:extLst>
      <p:ext uri="{BB962C8B-B14F-4D97-AF65-F5344CB8AC3E}">
        <p14:creationId xmlns:p14="http://schemas.microsoft.com/office/powerpoint/2010/main" val="1290111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228600"/>
            <a:ext cx="8229600" cy="1066800"/>
          </a:xfrm>
        </p:spPr>
        <p:txBody>
          <a:bodyPr/>
          <a:lstStyle/>
          <a:p>
            <a:r>
              <a:rPr lang="en-US" altLang="en-US" dirty="0" smtClean="0"/>
              <a:t>Choose Healthy Omega 3Fats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21983878"/>
              </p:ext>
            </p:extLst>
          </p:nvPr>
        </p:nvGraphicFramePr>
        <p:xfrm>
          <a:off x="1981200" y="1295400"/>
          <a:ext cx="974598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p:cNvPicPr>
            <a:picLocks noChangeAspect="1" noChangeArrowheads="1"/>
          </p:cNvPicPr>
          <p:nvPr/>
        </p:nvPicPr>
        <p:blipFill>
          <a:blip r:embed="rId7">
            <a:extLst>
              <a:ext uri="{28A0092B-C50C-407E-A947-70E740481C1C}">
                <a14:useLocalDpi xmlns:a14="http://schemas.microsoft.com/office/drawing/2010/main" val="0"/>
              </a:ext>
            </a:extLst>
          </a:blip>
          <a:srcRect l="50208"/>
          <a:stretch>
            <a:fillRect/>
          </a:stretch>
        </p:blipFill>
        <p:spPr bwMode="auto">
          <a:xfrm>
            <a:off x="1676400" y="3733801"/>
            <a:ext cx="1371600" cy="29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1180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2590800" y="66676"/>
            <a:ext cx="6781800" cy="6638925"/>
          </a:xfrm>
          <a:prstGeom prst="rect">
            <a:avLst/>
          </a:prstGeom>
        </p:spPr>
      </p:pic>
      <p:pic>
        <p:nvPicPr>
          <p:cNvPr id="5" name="Content Placeholder 4"/>
          <p:cNvPicPr>
            <a:picLocks noChangeAspect="1"/>
          </p:cNvPicPr>
          <p:nvPr/>
        </p:nvPicPr>
        <p:blipFill>
          <a:blip r:embed="rId3"/>
          <a:stretch>
            <a:fillRect/>
          </a:stretch>
        </p:blipFill>
        <p:spPr>
          <a:xfrm>
            <a:off x="8170864" y="0"/>
            <a:ext cx="2497137"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2625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905000" y="158899"/>
            <a:ext cx="7009190" cy="1442674"/>
          </a:xfrm>
        </p:spPr>
        <p:txBody>
          <a:bodyPr/>
          <a:lstStyle/>
          <a:p>
            <a:r>
              <a:rPr lang="en-US" altLang="en-US" dirty="0" smtClean="0"/>
              <a:t>Extra Virgin Olive Oil</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76927885"/>
              </p:ext>
            </p:extLst>
          </p:nvPr>
        </p:nvGraphicFramePr>
        <p:xfrm>
          <a:off x="640080" y="1601573"/>
          <a:ext cx="842391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48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08177" y="570379"/>
            <a:ext cx="2522747" cy="31786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552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2057400" y="76200"/>
          <a:ext cx="8440320" cy="1442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nvPr>
        </p:nvGraphicFramePr>
        <p:xfrm>
          <a:off x="1981200" y="1447801"/>
          <a:ext cx="7848600" cy="4541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96355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Nuts and Seeds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28938637"/>
              </p:ext>
            </p:extLst>
          </p:nvPr>
        </p:nvGraphicFramePr>
        <p:xfrm>
          <a:off x="2362199" y="2038388"/>
          <a:ext cx="9480395" cy="4362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3331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endParaRPr lang="en-US" altLang="en-US" smtClean="0"/>
          </a:p>
        </p:txBody>
      </p:sp>
      <p:sp>
        <p:nvSpPr>
          <p:cNvPr id="69635" name="Content Placeholder 2"/>
          <p:cNvSpPr>
            <a:spLocks noGrp="1"/>
          </p:cNvSpPr>
          <p:nvPr>
            <p:ph sz="quarter" idx="1"/>
          </p:nvPr>
        </p:nvSpPr>
        <p:spPr/>
        <p:txBody>
          <a:bodyPr/>
          <a:lstStyle/>
          <a:p>
            <a:pPr eaLnBrk="1" hangingPunct="1"/>
            <a:endParaRPr lang="en-US" altLang="en-US" smtClean="0"/>
          </a:p>
        </p:txBody>
      </p:sp>
      <p:graphicFrame>
        <p:nvGraphicFramePr>
          <p:cNvPr id="69636" name="Object 3"/>
          <p:cNvGraphicFramePr>
            <a:graphicFrameLocks noChangeAspect="1"/>
          </p:cNvGraphicFramePr>
          <p:nvPr>
            <p:extLst>
              <p:ext uri="{D42A27DB-BD31-4B8C-83A1-F6EECF244321}">
                <p14:modId xmlns:p14="http://schemas.microsoft.com/office/powerpoint/2010/main" val="2455689783"/>
              </p:ext>
            </p:extLst>
          </p:nvPr>
        </p:nvGraphicFramePr>
        <p:xfrm>
          <a:off x="647699" y="224790"/>
          <a:ext cx="9778365" cy="6518910"/>
        </p:xfrm>
        <a:graphic>
          <a:graphicData uri="http://schemas.openxmlformats.org/presentationml/2006/ole">
            <mc:AlternateContent xmlns:mc="http://schemas.openxmlformats.org/markup-compatibility/2006">
              <mc:Choice xmlns:v="urn:schemas-microsoft-com:vml" Requires="v">
                <p:oleObj spid="_x0000_s2070" name="PDF" r:id="rId3" imgW="0" imgH="0" progId="FoxitReader.Document">
                  <p:embed/>
                </p:oleObj>
              </mc:Choice>
              <mc:Fallback>
                <p:oleObj name="PDF" r:id="rId3" imgW="0" imgH="0" progId="FoxitReader.Document">
                  <p:embed/>
                  <p:pic>
                    <p:nvPicPr>
                      <p:cNvPr id="6963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99" y="224790"/>
                        <a:ext cx="9778365" cy="651891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2067117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2247901" y="1905001"/>
            <a:ext cx="3352799" cy="3352799"/>
          </a:xfrm>
          <a:effectLst>
            <a:softEdge rad="112500"/>
          </a:effectLst>
        </p:spPr>
      </p:pic>
      <p:sp>
        <p:nvSpPr>
          <p:cNvPr id="3" name="Content Placeholder 2"/>
          <p:cNvSpPr>
            <a:spLocks noGrp="1"/>
          </p:cNvSpPr>
          <p:nvPr>
            <p:ph sz="quarter" idx="4294967295"/>
          </p:nvPr>
        </p:nvSpPr>
        <p:spPr>
          <a:xfrm>
            <a:off x="5943600" y="1600200"/>
            <a:ext cx="4114800" cy="4876800"/>
          </a:xfrm>
        </p:spPr>
        <p:txBody>
          <a:bodyPr>
            <a:normAutofit/>
          </a:bodyPr>
          <a:lstStyle/>
          <a:p>
            <a:pPr eaLnBrk="1" fontAlgn="auto" hangingPunct="1">
              <a:defRPr/>
            </a:pPr>
            <a:r>
              <a:rPr lang="en-US" sz="2800" dirty="0"/>
              <a:t>High in magnesium and tryptophan, an amino </a:t>
            </a:r>
            <a:r>
              <a:rPr lang="en-US" sz="2800" dirty="0" err="1"/>
              <a:t>acide</a:t>
            </a:r>
            <a:r>
              <a:rPr lang="en-US" sz="2800" dirty="0"/>
              <a:t> that is a precursor to serotonin and helpful in boosting mood.</a:t>
            </a:r>
          </a:p>
          <a:p>
            <a:pPr eaLnBrk="1" fontAlgn="auto" hangingPunct="1">
              <a:defRPr/>
            </a:pPr>
            <a:r>
              <a:rPr lang="en-US" sz="2800" dirty="0"/>
              <a:t>It is also a good source of zinc that is essential in protecting your brain from the forgetfulness associated with aging.</a:t>
            </a:r>
          </a:p>
        </p:txBody>
      </p:sp>
      <p:sp>
        <p:nvSpPr>
          <p:cNvPr id="68612" name="Title 3"/>
          <p:cNvSpPr>
            <a:spLocks noGrp="1"/>
          </p:cNvSpPr>
          <p:nvPr>
            <p:ph type="title"/>
          </p:nvPr>
        </p:nvSpPr>
        <p:spPr>
          <a:xfrm>
            <a:off x="1905000" y="533400"/>
            <a:ext cx="8229600" cy="1066800"/>
          </a:xfrm>
        </p:spPr>
        <p:txBody>
          <a:bodyPr/>
          <a:lstStyle/>
          <a:p>
            <a:pPr algn="ctr" eaLnBrk="1" hangingPunct="1"/>
            <a:r>
              <a:rPr lang="en-US" altLang="en-US" b="1" dirty="0" smtClean="0">
                <a:solidFill>
                  <a:srgbClr val="FFC000"/>
                </a:solidFill>
              </a:rPr>
              <a:t>Pumpkin seeds</a:t>
            </a:r>
          </a:p>
        </p:txBody>
      </p:sp>
    </p:spTree>
    <p:extLst>
      <p:ext uri="{BB962C8B-B14F-4D97-AF65-F5344CB8AC3E}">
        <p14:creationId xmlns:p14="http://schemas.microsoft.com/office/powerpoint/2010/main" val="33215574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457200"/>
            <a:ext cx="8298294" cy="5638800"/>
          </a:xfrm>
        </p:spPr>
      </p:pic>
    </p:spTree>
    <p:extLst>
      <p:ext uri="{BB962C8B-B14F-4D97-AF65-F5344CB8AC3E}">
        <p14:creationId xmlns:p14="http://schemas.microsoft.com/office/powerpoint/2010/main" val="2951099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041440" cy="1442674"/>
          </a:xfrm>
        </p:spPr>
        <p:txBody>
          <a:bodyPr/>
          <a:lstStyle/>
          <a:p>
            <a:r>
              <a:rPr lang="en-US" b="1" dirty="0" smtClean="0"/>
              <a:t>Pistachios &amp; Nuts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4932351"/>
              </p:ext>
            </p:extLst>
          </p:nvPr>
        </p:nvGraphicFramePr>
        <p:xfrm>
          <a:off x="1828800" y="1405890"/>
          <a:ext cx="9555480" cy="5071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44911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10000"/>
                    <a:lumOff val="90000"/>
                  </a:schemeClr>
                </a:solidFill>
              </a:rPr>
              <a:t>Red Wine</a:t>
            </a:r>
            <a:endParaRPr lang="en-US" b="1" dirty="0">
              <a:solidFill>
                <a:schemeClr val="tx2">
                  <a:lumMod val="10000"/>
                  <a:lumOff val="90000"/>
                </a:schemeClr>
              </a:solidFill>
            </a:endParaRPr>
          </a:p>
        </p:txBody>
      </p:sp>
      <p:sp>
        <p:nvSpPr>
          <p:cNvPr id="3" name="Content Placeholder 2"/>
          <p:cNvSpPr>
            <a:spLocks noGrp="1"/>
          </p:cNvSpPr>
          <p:nvPr>
            <p:ph idx="1"/>
          </p:nvPr>
        </p:nvSpPr>
        <p:spPr/>
        <p:txBody>
          <a:bodyPr>
            <a:normAutofit lnSpcReduction="10000"/>
          </a:bodyPr>
          <a:lstStyle/>
          <a:p>
            <a:r>
              <a:rPr lang="en-US" sz="3600" dirty="0" smtClean="0"/>
              <a:t>Too much alcohol can increase risk of dementia</a:t>
            </a:r>
          </a:p>
          <a:p>
            <a:r>
              <a:rPr lang="en-US" sz="3600" dirty="0" smtClean="0"/>
              <a:t>Polyphenols, especially  resveratrol found in red wine, may help dementia and Alzheimer’s disease.</a:t>
            </a:r>
          </a:p>
          <a:p>
            <a:r>
              <a:rPr lang="en-US" sz="3600" dirty="0" smtClean="0"/>
              <a:t>Limit to no more than 1 glass a day</a:t>
            </a:r>
            <a:r>
              <a:rPr lang="en-US" dirty="0" smtClean="0"/>
              <a:t>.</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4743"/>
            <a:ext cx="5308081" cy="3310178"/>
          </a:xfrm>
          <a:prstGeom prst="rect">
            <a:avLst/>
          </a:prstGeom>
        </p:spPr>
      </p:pic>
    </p:spTree>
    <p:extLst>
      <p:ext uri="{BB962C8B-B14F-4D97-AF65-F5344CB8AC3E}">
        <p14:creationId xmlns:p14="http://schemas.microsoft.com/office/powerpoint/2010/main" val="1993538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Brain Foods, Herbs and Spices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7996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291590" y="220237"/>
          <a:ext cx="9601200" cy="148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371600" y="1706137"/>
            <a:ext cx="9601200" cy="4161263"/>
          </a:xfrm>
        </p:spPr>
        <p:txBody>
          <a:bodyPr>
            <a:noAutofit/>
          </a:bodyPr>
          <a:lstStyle/>
          <a:p>
            <a:r>
              <a:rPr lang="en-US" sz="2800" dirty="0" smtClean="0"/>
              <a:t>Low levels of folate are associated with poor cognition and depression</a:t>
            </a:r>
          </a:p>
          <a:p>
            <a:r>
              <a:rPr lang="en-US" sz="2800" b="1" dirty="0" smtClean="0"/>
              <a:t>Good Sources:</a:t>
            </a:r>
          </a:p>
          <a:p>
            <a:pPr lvl="1"/>
            <a:r>
              <a:rPr lang="en-US" sz="2800" dirty="0" smtClean="0"/>
              <a:t>Spinach</a:t>
            </a:r>
          </a:p>
          <a:p>
            <a:pPr lvl="1"/>
            <a:r>
              <a:rPr lang="en-US" sz="2800" dirty="0" smtClean="0"/>
              <a:t>Beans</a:t>
            </a:r>
          </a:p>
          <a:p>
            <a:pPr lvl="1"/>
            <a:r>
              <a:rPr lang="en-US" sz="2800" dirty="0" smtClean="0"/>
              <a:t>Orange Juice</a:t>
            </a:r>
          </a:p>
          <a:p>
            <a:pPr lvl="1"/>
            <a:r>
              <a:rPr lang="en-US" sz="2800" dirty="0" smtClean="0"/>
              <a:t>Hazelnuts (highest concentration of folate of all tree nuts)</a:t>
            </a:r>
          </a:p>
          <a:p>
            <a:pPr lvl="1"/>
            <a:r>
              <a:rPr lang="en-US" sz="2800" dirty="0" smtClean="0"/>
              <a:t>Avocados</a:t>
            </a:r>
          </a:p>
          <a:p>
            <a:pPr lvl="1"/>
            <a:r>
              <a:rPr lang="en-US" sz="2800" dirty="0" smtClean="0"/>
              <a:t>Wheat Germ</a:t>
            </a:r>
            <a:endParaRPr lang="en-US" sz="2800" dirty="0"/>
          </a:p>
        </p:txBody>
      </p:sp>
    </p:spTree>
    <p:extLst>
      <p:ext uri="{BB962C8B-B14F-4D97-AF65-F5344CB8AC3E}">
        <p14:creationId xmlns:p14="http://schemas.microsoft.com/office/powerpoint/2010/main" val="4075936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1" y="457200"/>
            <a:ext cx="8410433" cy="5715000"/>
          </a:xfrm>
        </p:spPr>
      </p:pic>
    </p:spTree>
    <p:extLst>
      <p:ext uri="{BB962C8B-B14F-4D97-AF65-F5344CB8AC3E}">
        <p14:creationId xmlns:p14="http://schemas.microsoft.com/office/powerpoint/2010/main" val="40784879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041440" cy="1442674"/>
          </a:xfrm>
        </p:spPr>
        <p:txBody>
          <a:bodyPr/>
          <a:lstStyle/>
          <a:p>
            <a:r>
              <a:rPr lang="en-US" b="1" dirty="0" smtClean="0"/>
              <a:t>Avocados</a:t>
            </a:r>
            <a:endParaRPr lang="en-US" dirty="0"/>
          </a:p>
        </p:txBody>
      </p:sp>
      <p:graphicFrame>
        <p:nvGraphicFramePr>
          <p:cNvPr id="4" name="Content Placeholder 3"/>
          <p:cNvGraphicFramePr>
            <a:graphicFrameLocks noGrp="1"/>
          </p:cNvGraphicFramePr>
          <p:nvPr>
            <p:ph idx="1"/>
            <p:extLst/>
          </p:nvPr>
        </p:nvGraphicFramePr>
        <p:xfrm>
          <a:off x="2057400" y="1219200"/>
          <a:ext cx="8077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745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05000" y="228600"/>
            <a:ext cx="8229600" cy="1066800"/>
          </a:xfrm>
        </p:spPr>
        <p:txBody>
          <a:bodyPr/>
          <a:lstStyle/>
          <a:p>
            <a:r>
              <a:rPr lang="en-US" altLang="en-US" dirty="0" smtClean="0"/>
              <a:t>Did you Know…</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53149056"/>
              </p:ext>
            </p:extLst>
          </p:nvPr>
        </p:nvGraphicFramePr>
        <p:xfrm>
          <a:off x="1828800" y="1295400"/>
          <a:ext cx="8458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97825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p:cNvSpPr>
            <a:spLocks noGrp="1"/>
          </p:cNvSpPr>
          <p:nvPr>
            <p:ph sz="quarter" idx="4294967295"/>
          </p:nvPr>
        </p:nvSpPr>
        <p:spPr>
          <a:xfrm>
            <a:off x="1981200" y="1143000"/>
            <a:ext cx="4267200" cy="4953000"/>
          </a:xfrm>
        </p:spPr>
        <p:txBody>
          <a:bodyPr>
            <a:normAutofit lnSpcReduction="10000"/>
          </a:bodyPr>
          <a:lstStyle/>
          <a:p>
            <a:pPr eaLnBrk="1" hangingPunct="1"/>
            <a:r>
              <a:rPr lang="en-US" altLang="en-US" sz="2600" dirty="0"/>
              <a:t>Contains powerful antioxidants, </a:t>
            </a:r>
            <a:r>
              <a:rPr lang="en-US" altLang="en-US" sz="2600" dirty="0" err="1"/>
              <a:t>Flavanoids</a:t>
            </a:r>
            <a:r>
              <a:rPr lang="en-US" altLang="en-US" sz="2600" dirty="0"/>
              <a:t>, that enhance blood flow, important for brain health and for good circulation.</a:t>
            </a:r>
          </a:p>
          <a:p>
            <a:pPr eaLnBrk="1" hangingPunct="1"/>
            <a:r>
              <a:rPr lang="en-US" altLang="en-US" sz="2600" dirty="0"/>
              <a:t>Has a small amount of sugar and caffeine that enhance concentration.</a:t>
            </a:r>
          </a:p>
          <a:p>
            <a:pPr eaLnBrk="1" hangingPunct="1"/>
            <a:r>
              <a:rPr lang="en-US" altLang="en-US" sz="2600" dirty="0"/>
              <a:t>Triggers “feel good…think good” endorphins!</a:t>
            </a:r>
          </a:p>
          <a:p>
            <a:pPr eaLnBrk="1" hangingPunct="1"/>
            <a:r>
              <a:rPr lang="en-US" altLang="en-US" sz="2600" dirty="0"/>
              <a:t>½ to 1 </a:t>
            </a:r>
            <a:r>
              <a:rPr lang="en-US" altLang="en-US" sz="2600" dirty="0" err="1"/>
              <a:t>oz</a:t>
            </a:r>
            <a:r>
              <a:rPr lang="en-US" altLang="en-US" sz="2600" dirty="0"/>
              <a:t> of 70% or higher </a:t>
            </a:r>
          </a:p>
        </p:txBody>
      </p:sp>
      <p:pic>
        <p:nvPicPr>
          <p:cNvPr id="5"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552775" y="1371601"/>
            <a:ext cx="3733800" cy="2696633"/>
          </a:xfrm>
          <a:effectLst>
            <a:softEdge rad="112500"/>
          </a:effectLst>
        </p:spPr>
      </p:pic>
      <p:sp>
        <p:nvSpPr>
          <p:cNvPr id="4" name="Title 3"/>
          <p:cNvSpPr>
            <a:spLocks noGrp="1"/>
          </p:cNvSpPr>
          <p:nvPr>
            <p:ph type="title"/>
          </p:nvPr>
        </p:nvSpPr>
        <p:spPr>
          <a:xfrm>
            <a:off x="2327275" y="304800"/>
            <a:ext cx="7924800" cy="808038"/>
          </a:xfrm>
        </p:spPr>
        <p:txBody>
          <a:bodyPr/>
          <a:lstStyle/>
          <a:p>
            <a:pPr algn="ctr">
              <a:defRPr/>
            </a:pPr>
            <a:r>
              <a:rPr lang="en-US" b="1" dirty="0" smtClean="0">
                <a:solidFill>
                  <a:schemeClr val="tx2">
                    <a:lumMod val="75000"/>
                  </a:schemeClr>
                </a:solidFill>
              </a:rPr>
              <a:t>Dark chocolate</a:t>
            </a:r>
            <a:endParaRPr lang="en-US" b="1" dirty="0">
              <a:solidFill>
                <a:schemeClr val="tx2">
                  <a:lumMod val="75000"/>
                </a:schemeClr>
              </a:solidFill>
            </a:endParaRPr>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2533" y="4397993"/>
            <a:ext cx="2664042" cy="2438399"/>
          </a:xfrm>
          <a:prstGeom prst="rect">
            <a:avLst/>
          </a:prstGeom>
          <a:ln>
            <a:noFill/>
          </a:ln>
          <a:effectLst>
            <a:softEdge rad="112500"/>
          </a:effectLst>
        </p:spPr>
      </p:pic>
    </p:spTree>
    <p:extLst>
      <p:ext uri="{BB962C8B-B14F-4D97-AF65-F5344CB8AC3E}">
        <p14:creationId xmlns:p14="http://schemas.microsoft.com/office/powerpoint/2010/main" val="20140966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828800" y="1066801"/>
            <a:ext cx="3486150" cy="3190875"/>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4" name="Content Placeholder 3"/>
          <p:cNvSpPr>
            <a:spLocks noGrp="1"/>
          </p:cNvSpPr>
          <p:nvPr>
            <p:ph sz="quarter" idx="4294967295"/>
          </p:nvPr>
        </p:nvSpPr>
        <p:spPr>
          <a:xfrm>
            <a:off x="5638800" y="1143000"/>
            <a:ext cx="4419600" cy="4572000"/>
          </a:xfrm>
        </p:spPr>
        <p:txBody>
          <a:bodyPr>
            <a:normAutofit lnSpcReduction="10000"/>
          </a:bodyPr>
          <a:lstStyle/>
          <a:p>
            <a:pPr eaLnBrk="1" fontAlgn="auto" hangingPunct="1">
              <a:buFont typeface="Arial" pitchFamily="34" charset="0"/>
              <a:buChar char="•"/>
              <a:defRPr/>
            </a:pPr>
            <a:r>
              <a:rPr lang="en-US" sz="2600" dirty="0"/>
              <a:t>A study done on elderly men showed that those who drank 3 cups of coffee per day had less memory loss than those who did not. </a:t>
            </a:r>
          </a:p>
          <a:p>
            <a:pPr eaLnBrk="1" fontAlgn="auto" hangingPunct="1">
              <a:buFont typeface="Arial" pitchFamily="34" charset="0"/>
              <a:buChar char="•"/>
              <a:defRPr/>
            </a:pPr>
            <a:r>
              <a:rPr lang="en-US" sz="2600" dirty="0"/>
              <a:t>Another study found that decaf coffee drinker had a decline in memory performance as the day wore on but this was not the case with caffeinated coffee drinkers.</a:t>
            </a:r>
          </a:p>
        </p:txBody>
      </p:sp>
      <p:sp>
        <p:nvSpPr>
          <p:cNvPr id="2" name="Title 1"/>
          <p:cNvSpPr>
            <a:spLocks noGrp="1"/>
          </p:cNvSpPr>
          <p:nvPr>
            <p:ph type="title"/>
          </p:nvPr>
        </p:nvSpPr>
        <p:spPr>
          <a:xfrm>
            <a:off x="1676400" y="152400"/>
            <a:ext cx="8763000" cy="808038"/>
          </a:xfrm>
        </p:spPr>
        <p:txBody>
          <a:bodyPr/>
          <a:lstStyle/>
          <a:p>
            <a:pPr>
              <a:defRPr/>
            </a:pPr>
            <a:r>
              <a:rPr lang="en-US" sz="4000" b="1" i="1" dirty="0"/>
              <a:t>C O F F E E</a:t>
            </a:r>
            <a:r>
              <a:rPr lang="en-US" sz="4000" dirty="0"/>
              <a:t>….Coffee is Good for me!</a:t>
            </a:r>
          </a:p>
        </p:txBody>
      </p:sp>
    </p:spTree>
    <p:extLst>
      <p:ext uri="{BB962C8B-B14F-4D97-AF65-F5344CB8AC3E}">
        <p14:creationId xmlns:p14="http://schemas.microsoft.com/office/powerpoint/2010/main" val="42295384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4"/>
          <p:cNvSpPr>
            <a:spLocks noGrp="1"/>
          </p:cNvSpPr>
          <p:nvPr>
            <p:ph sz="quarter" idx="4294967295"/>
          </p:nvPr>
        </p:nvSpPr>
        <p:spPr>
          <a:xfrm>
            <a:off x="1676400" y="1524000"/>
            <a:ext cx="4572000" cy="5486400"/>
          </a:xfrm>
        </p:spPr>
        <p:txBody>
          <a:bodyPr/>
          <a:lstStyle/>
          <a:p>
            <a:pPr eaLnBrk="1" hangingPunct="1"/>
            <a:r>
              <a:rPr lang="en-US" altLang="en-US" sz="2800" dirty="0" smtClean="0"/>
              <a:t>Uniquely high in shorter chains of saturated fatty acids known as medium chain triglycerides that boost HDL. </a:t>
            </a:r>
          </a:p>
          <a:p>
            <a:pPr eaLnBrk="1" hangingPunct="1"/>
            <a:r>
              <a:rPr lang="en-US" altLang="en-US" sz="2800" dirty="0" smtClean="0"/>
              <a:t>Enjoy in moderation, long term studies are pending.</a:t>
            </a:r>
          </a:p>
          <a:p>
            <a:pPr eaLnBrk="1" hangingPunct="1"/>
            <a:r>
              <a:rPr lang="en-US" altLang="en-US" sz="2800" dirty="0" smtClean="0"/>
              <a:t>Use for frying, it stands up well to very high heat and produces a wonderful crisp finished product</a:t>
            </a:r>
            <a:r>
              <a:rPr lang="en-US" altLang="en-US" dirty="0" smtClean="0"/>
              <a:t>.</a:t>
            </a:r>
          </a:p>
        </p:txBody>
      </p:sp>
      <p:pic>
        <p:nvPicPr>
          <p:cNvPr id="7" name="Content Placeholder 6"/>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324601" y="1676400"/>
            <a:ext cx="3947159" cy="29718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72708" name="Title 3"/>
          <p:cNvSpPr>
            <a:spLocks noGrp="1"/>
          </p:cNvSpPr>
          <p:nvPr>
            <p:ph type="title"/>
          </p:nvPr>
        </p:nvSpPr>
        <p:spPr>
          <a:xfrm>
            <a:off x="1081668" y="457200"/>
            <a:ext cx="11296186" cy="655638"/>
          </a:xfrm>
        </p:spPr>
        <p:txBody>
          <a:bodyPr>
            <a:normAutofit fontScale="90000"/>
          </a:bodyPr>
          <a:lstStyle/>
          <a:p>
            <a:pPr eaLnBrk="1" hangingPunct="1"/>
            <a:r>
              <a:rPr lang="en-US" altLang="en-US" b="1" dirty="0" smtClean="0">
                <a:solidFill>
                  <a:schemeClr val="tx1"/>
                </a:solidFill>
              </a:rPr>
              <a:t>An Exception to the Rule… Extra Virgin Coconut Oil?</a:t>
            </a:r>
          </a:p>
        </p:txBody>
      </p:sp>
    </p:spTree>
    <p:extLst>
      <p:ext uri="{BB962C8B-B14F-4D97-AF65-F5344CB8AC3E}">
        <p14:creationId xmlns:p14="http://schemas.microsoft.com/office/powerpoint/2010/main" val="23789199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0902"/>
            <a:ext cx="9601200" cy="864220"/>
          </a:xfrm>
        </p:spPr>
        <p:txBody>
          <a:bodyPr/>
          <a:lstStyle/>
          <a:p>
            <a:r>
              <a:rPr lang="en-US" b="1" dirty="0" smtClean="0"/>
              <a:t>Caution….</a:t>
            </a:r>
            <a:endParaRPr lang="en-US" b="1" dirty="0"/>
          </a:p>
        </p:txBody>
      </p:sp>
      <p:sp>
        <p:nvSpPr>
          <p:cNvPr id="3" name="Content Placeholder 2"/>
          <p:cNvSpPr>
            <a:spLocks noGrp="1"/>
          </p:cNvSpPr>
          <p:nvPr>
            <p:ph idx="1"/>
          </p:nvPr>
        </p:nvSpPr>
        <p:spPr>
          <a:xfrm>
            <a:off x="1371600" y="1025912"/>
            <a:ext cx="9601200" cy="4873082"/>
          </a:xfrm>
        </p:spPr>
        <p:txBody>
          <a:bodyPr>
            <a:noAutofit/>
          </a:bodyPr>
          <a:lstStyle/>
          <a:p>
            <a:r>
              <a:rPr lang="en-US" sz="2400" dirty="0"/>
              <a:t>The American Heart Association, the U.S. Department of Agriculture and the American Dietetic Association warn against consuming coconut oil because of its high saturated fat content, which can raise cholesterol and blood lipids, possibly leading to heart disease. </a:t>
            </a:r>
            <a:endParaRPr lang="en-US" sz="2400" dirty="0" smtClean="0"/>
          </a:p>
          <a:p>
            <a:r>
              <a:rPr lang="en-US" sz="2400" dirty="0" smtClean="0"/>
              <a:t>However</a:t>
            </a:r>
            <a:r>
              <a:rPr lang="en-US" sz="2400" dirty="0"/>
              <a:t>, some recent small studies have shown that coconut oil, particularly organic extra virgin coconut oil, may have some health benefits if consumed in small amounts. </a:t>
            </a:r>
            <a:endParaRPr lang="en-US" sz="2400" dirty="0" smtClean="0"/>
          </a:p>
          <a:p>
            <a:r>
              <a:rPr lang="en-US" sz="2400" dirty="0" smtClean="0"/>
              <a:t>Some </a:t>
            </a:r>
            <a:r>
              <a:rPr lang="en-US" sz="2400" dirty="0"/>
              <a:t>studies use hydrogenated coconut oils that contain trans fats, which have been linked to higher cholesterol and LDL levels. </a:t>
            </a:r>
            <a:endParaRPr lang="en-US" sz="2400" dirty="0" smtClean="0"/>
          </a:p>
          <a:p>
            <a:r>
              <a:rPr lang="en-US" sz="2400" dirty="0" smtClean="0"/>
              <a:t>More </a:t>
            </a:r>
            <a:r>
              <a:rPr lang="en-US" sz="2400" dirty="0"/>
              <a:t>recent studies using virgin coconut oil have shown health benefits.</a:t>
            </a:r>
          </a:p>
        </p:txBody>
      </p:sp>
    </p:spTree>
    <p:extLst>
      <p:ext uri="{BB962C8B-B14F-4D97-AF65-F5344CB8AC3E}">
        <p14:creationId xmlns:p14="http://schemas.microsoft.com/office/powerpoint/2010/main" val="1292429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69775846"/>
              </p:ext>
            </p:extLst>
          </p:nvPr>
        </p:nvGraphicFramePr>
        <p:xfrm>
          <a:off x="2133600" y="152400"/>
          <a:ext cx="8041440" cy="1442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2031828749"/>
              </p:ext>
            </p:extLst>
          </p:nvPr>
        </p:nvGraphicFramePr>
        <p:xfrm>
          <a:off x="1981200" y="1524000"/>
          <a:ext cx="9563100" cy="495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82170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828800" y="1600200"/>
            <a:ext cx="8229600" cy="4949190"/>
          </a:xfrm>
        </p:spPr>
        <p:txBody>
          <a:bodyPr>
            <a:normAutofit fontScale="92500" lnSpcReduction="10000"/>
          </a:bodyPr>
          <a:lstStyle/>
          <a:p>
            <a:pPr eaLnBrk="1" fontAlgn="auto" hangingPunct="1">
              <a:buFont typeface="Arial" pitchFamily="34" charset="0"/>
              <a:buChar char="•"/>
              <a:defRPr/>
            </a:pPr>
            <a:r>
              <a:rPr lang="en-US" sz="2800" dirty="0"/>
              <a:t>Member of the ginger family</a:t>
            </a:r>
          </a:p>
          <a:p>
            <a:pPr eaLnBrk="1" fontAlgn="auto" hangingPunct="1">
              <a:buFont typeface="Arial" pitchFamily="34" charset="0"/>
              <a:buChar char="•"/>
              <a:defRPr/>
            </a:pPr>
            <a:r>
              <a:rPr lang="en-US" sz="2800" dirty="0"/>
              <a:t>Also knows as Indian Saffron</a:t>
            </a:r>
          </a:p>
          <a:p>
            <a:pPr eaLnBrk="1" fontAlgn="auto" hangingPunct="1">
              <a:buFont typeface="Arial" pitchFamily="34" charset="0"/>
              <a:buChar char="•"/>
              <a:defRPr/>
            </a:pPr>
            <a:r>
              <a:rPr lang="en-US" sz="2800" dirty="0"/>
              <a:t>Use for making curry and yellow mustard</a:t>
            </a:r>
          </a:p>
          <a:p>
            <a:pPr eaLnBrk="1" fontAlgn="auto" hangingPunct="1">
              <a:buFont typeface="Arial" pitchFamily="34" charset="0"/>
              <a:buChar char="•"/>
              <a:defRPr/>
            </a:pPr>
            <a:r>
              <a:rPr lang="en-US" sz="2800" dirty="0"/>
              <a:t>Contains iron, manganese, potassium,                                                       vitamin B6 and vitamin C</a:t>
            </a:r>
          </a:p>
          <a:p>
            <a:pPr eaLnBrk="1" fontAlgn="auto" hangingPunct="1">
              <a:buFont typeface="Arial" pitchFamily="34" charset="0"/>
              <a:buChar char="•"/>
              <a:defRPr/>
            </a:pPr>
            <a:r>
              <a:rPr lang="en-US" sz="2800" dirty="0"/>
              <a:t>Curcumin is a phytochemical found in turmeric that has strong antioxidant and anti-inflammatory properties.</a:t>
            </a:r>
          </a:p>
          <a:p>
            <a:pPr eaLnBrk="1" fontAlgn="auto" hangingPunct="1">
              <a:buFont typeface="Arial" pitchFamily="34" charset="0"/>
              <a:buChar char="•"/>
              <a:defRPr/>
            </a:pPr>
            <a:r>
              <a:rPr lang="en-US" sz="2800" dirty="0"/>
              <a:t>In a rat study, supplementation with curcumin was found to counteract the oxidative damage and cognitive impairment encountered in the injured brain.</a:t>
            </a:r>
          </a:p>
        </p:txBody>
      </p:sp>
      <p:sp>
        <p:nvSpPr>
          <p:cNvPr id="4" name="Title 3"/>
          <p:cNvSpPr>
            <a:spLocks noGrp="1"/>
          </p:cNvSpPr>
          <p:nvPr>
            <p:ph type="title"/>
          </p:nvPr>
        </p:nvSpPr>
        <p:spPr/>
        <p:txBody>
          <a:bodyPr/>
          <a:lstStyle/>
          <a:p>
            <a:pPr>
              <a:defRPr/>
            </a:pPr>
            <a:r>
              <a:rPr lang="en-US" b="1" dirty="0" smtClean="0">
                <a:solidFill>
                  <a:schemeClr val="tx1"/>
                </a:solidFill>
              </a:rPr>
              <a:t>Turmeric</a:t>
            </a:r>
            <a:r>
              <a:rPr lang="en-US" dirty="0" smtClean="0"/>
              <a:t> </a:t>
            </a:r>
            <a:r>
              <a:rPr lang="en-US" i="1" dirty="0" smtClean="0"/>
              <a:t>(Curcuma longa)</a:t>
            </a:r>
            <a:endParaRPr lang="en-US" i="1" dirty="0"/>
          </a:p>
        </p:txBody>
      </p:sp>
      <p:pic>
        <p:nvPicPr>
          <p:cNvPr id="5"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8534400" y="1447801"/>
            <a:ext cx="1934882" cy="2285999"/>
          </a:xfrm>
          <a:effectLst>
            <a:softEdge rad="112500"/>
          </a:effectLst>
        </p:spPr>
      </p:pic>
    </p:spTree>
    <p:extLst>
      <p:ext uri="{BB962C8B-B14F-4D97-AF65-F5344CB8AC3E}">
        <p14:creationId xmlns:p14="http://schemas.microsoft.com/office/powerpoint/2010/main" val="51822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p:cNvGraphicFramePr/>
          <p:nvPr>
            <p:extLst/>
          </p:nvPr>
        </p:nvGraphicFramePr>
        <p:xfrm>
          <a:off x="1371600" y="685800"/>
          <a:ext cx="8263890" cy="875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371600" y="1303020"/>
            <a:ext cx="9601200" cy="5440680"/>
          </a:xfrm>
        </p:spPr>
        <p:txBody>
          <a:bodyPr>
            <a:normAutofit lnSpcReduction="10000"/>
          </a:bodyPr>
          <a:lstStyle/>
          <a:p>
            <a:endParaRPr lang="en-US" dirty="0"/>
          </a:p>
          <a:p>
            <a:r>
              <a:rPr lang="en-US" sz="2200" dirty="0"/>
              <a:t>Turmeric is the key spice in curry that gives it its yellow color.</a:t>
            </a:r>
          </a:p>
          <a:p>
            <a:r>
              <a:rPr lang="en-US" sz="2200" dirty="0" smtClean="0"/>
              <a:t>Curcumin</a:t>
            </a:r>
            <a:r>
              <a:rPr lang="en-US" sz="2200" dirty="0"/>
              <a:t>, the most commonly studied compound in turmeric, is known for its ability to reduce inflammation, thereby offering preventive benefits for a host of diseases including diabetes, arthritis, and Alzheimer’s disease. </a:t>
            </a:r>
            <a:endParaRPr lang="en-US" sz="2200" dirty="0" smtClean="0"/>
          </a:p>
          <a:p>
            <a:r>
              <a:rPr lang="en-US" sz="2200" dirty="0" smtClean="0"/>
              <a:t>A </a:t>
            </a:r>
            <a:r>
              <a:rPr lang="en-US" sz="2200" dirty="0"/>
              <a:t>recent study found that aromatic-</a:t>
            </a:r>
            <a:r>
              <a:rPr lang="en-US" sz="2200" dirty="0" err="1"/>
              <a:t>turmerone</a:t>
            </a:r>
            <a:r>
              <a:rPr lang="en-US" sz="2200" dirty="0"/>
              <a:t>, another compound in the spice, may help brain cells repair themselves.</a:t>
            </a:r>
          </a:p>
          <a:p>
            <a:r>
              <a:rPr lang="en-US" sz="2200" b="1" dirty="0" smtClean="0">
                <a:solidFill>
                  <a:srgbClr val="C00000"/>
                </a:solidFill>
              </a:rPr>
              <a:t>Although </a:t>
            </a:r>
            <a:r>
              <a:rPr lang="en-US" sz="2200" b="1" dirty="0">
                <a:solidFill>
                  <a:srgbClr val="C00000"/>
                </a:solidFill>
              </a:rPr>
              <a:t>turmeric is common in curry, you can get this spice on its own. It has a mild, smoky flavor, making it easy to add to any dish. </a:t>
            </a:r>
            <a:endParaRPr lang="en-US" sz="2200" b="1" dirty="0" smtClean="0">
              <a:solidFill>
                <a:srgbClr val="C00000"/>
              </a:solidFill>
            </a:endParaRPr>
          </a:p>
          <a:p>
            <a:r>
              <a:rPr lang="en-US" sz="2200" b="1" dirty="0" smtClean="0">
                <a:solidFill>
                  <a:srgbClr val="C00000"/>
                </a:solidFill>
              </a:rPr>
              <a:t>Sprinkle </a:t>
            </a:r>
            <a:r>
              <a:rPr lang="en-US" sz="2200" b="1" dirty="0">
                <a:solidFill>
                  <a:srgbClr val="C00000"/>
                </a:solidFill>
              </a:rPr>
              <a:t>it on steamed vegetables, or add color and flavor to fish and chicken</a:t>
            </a:r>
            <a:r>
              <a:rPr lang="en-US" sz="2200" b="1" dirty="0" smtClean="0">
                <a:solidFill>
                  <a:srgbClr val="C00000"/>
                </a:solidFill>
              </a:rPr>
              <a:t>.</a:t>
            </a:r>
          </a:p>
          <a:p>
            <a:r>
              <a:rPr lang="en-US" sz="2200" dirty="0" smtClean="0"/>
              <a:t> </a:t>
            </a:r>
            <a:r>
              <a:rPr lang="en-US" sz="2200" dirty="0"/>
              <a:t>It also makes a great food dye, as only a little bit will turn anything yellow.</a:t>
            </a:r>
          </a:p>
          <a:p>
            <a:r>
              <a:rPr lang="en-US" dirty="0" smtClean="0"/>
              <a:t>- </a:t>
            </a:r>
            <a:r>
              <a:rPr lang="en-US" dirty="0"/>
              <a:t>See more at: </a:t>
            </a:r>
            <a:r>
              <a:rPr lang="en-US" dirty="0">
                <a:hlinkClick r:id="rId7"/>
              </a:rPr>
              <a:t>http://share.upmc.com/2015/02/spices-boost-brain/#</a:t>
            </a:r>
            <a:r>
              <a:rPr lang="en-US" dirty="0" smtClean="0">
                <a:hlinkClick r:id="rId7"/>
              </a:rPr>
              <a:t>sthash.gcDGlUCn.dpuf</a:t>
            </a:r>
            <a:r>
              <a:rPr lang="en-US" dirty="0" smtClean="0"/>
              <a:t> </a:t>
            </a:r>
            <a:endParaRPr lang="en-US" dirty="0"/>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5490" y="14775"/>
            <a:ext cx="2217420" cy="2217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5137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490655"/>
            <a:ext cx="9601200" cy="6188926"/>
          </a:xfrm>
        </p:spPr>
        <p:txBody>
          <a:bodyPr>
            <a:normAutofit/>
          </a:bodyPr>
          <a:lstStyle/>
          <a:p>
            <a:pPr marL="0" indent="0">
              <a:buNone/>
            </a:pPr>
            <a:r>
              <a:rPr lang="en-US" sz="3200" b="1" dirty="0" smtClean="0">
                <a:solidFill>
                  <a:srgbClr val="C00000"/>
                </a:solidFill>
              </a:rPr>
              <a:t>Side Effects: </a:t>
            </a:r>
            <a:r>
              <a:rPr lang="en-US" sz="3200" dirty="0"/>
              <a:t>Turmeric usually does not cause significant side effects; however, some people can experience stomach upset, nausea, dizziness, or diarrhea</a:t>
            </a:r>
            <a:r>
              <a:rPr lang="en-US" sz="3200" dirty="0" smtClean="0"/>
              <a:t>.</a:t>
            </a:r>
          </a:p>
          <a:p>
            <a:pPr marL="0" indent="0">
              <a:buNone/>
            </a:pPr>
            <a:r>
              <a:rPr lang="en-US" sz="3200" b="1" dirty="0" smtClean="0">
                <a:solidFill>
                  <a:srgbClr val="C00000"/>
                </a:solidFill>
              </a:rPr>
              <a:t>Interactions:</a:t>
            </a:r>
          </a:p>
          <a:p>
            <a:pPr lvl="1"/>
            <a:r>
              <a:rPr lang="en-US" sz="3200" dirty="0" smtClean="0"/>
              <a:t>Medications </a:t>
            </a:r>
            <a:r>
              <a:rPr lang="en-US" sz="3200" dirty="0"/>
              <a:t>that slow blood clotting (Anticoagulant / Antiplatelet drugs) interacts with </a:t>
            </a:r>
            <a:r>
              <a:rPr lang="en-US" sz="3200" dirty="0" smtClean="0"/>
              <a:t>Turmeric. Turmeric </a:t>
            </a:r>
            <a:r>
              <a:rPr lang="en-US" sz="3200" dirty="0"/>
              <a:t>might slow blood clotting. Taking turmeric along with medications that also slow clotting might increase the chances of bruising and bleeding</a:t>
            </a:r>
            <a:r>
              <a:rPr lang="en-US" sz="3200" dirty="0" smtClean="0"/>
              <a:t>.</a:t>
            </a:r>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1391618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1215483" y="613316"/>
          <a:ext cx="9601200" cy="880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215483" y="1494262"/>
            <a:ext cx="8295229" cy="5077987"/>
          </a:xfrm>
        </p:spPr>
        <p:txBody>
          <a:bodyPr>
            <a:normAutofit/>
          </a:bodyPr>
          <a:lstStyle/>
          <a:p>
            <a:r>
              <a:rPr lang="en-US" dirty="0" smtClean="0"/>
              <a:t>Antioxidant </a:t>
            </a:r>
            <a:r>
              <a:rPr lang="en-US" dirty="0"/>
              <a:t>content </a:t>
            </a:r>
            <a:r>
              <a:rPr lang="en-US" dirty="0" smtClean="0"/>
              <a:t>ranks with </a:t>
            </a:r>
            <a:r>
              <a:rPr lang="en-US" dirty="0"/>
              <a:t>blueberries and pomegranates. </a:t>
            </a:r>
            <a:endParaRPr lang="en-US" dirty="0" smtClean="0"/>
          </a:p>
          <a:p>
            <a:r>
              <a:rPr lang="en-US" dirty="0" smtClean="0"/>
              <a:t>Reduces </a:t>
            </a:r>
            <a:r>
              <a:rPr lang="en-US" dirty="0"/>
              <a:t>inflammation, </a:t>
            </a:r>
            <a:r>
              <a:rPr lang="en-US" dirty="0" smtClean="0"/>
              <a:t>fights </a:t>
            </a:r>
            <a:r>
              <a:rPr lang="en-US" dirty="0"/>
              <a:t>bacteria and </a:t>
            </a:r>
            <a:r>
              <a:rPr lang="en-US" dirty="0" smtClean="0"/>
              <a:t>makes you </a:t>
            </a:r>
            <a:r>
              <a:rPr lang="en-US" dirty="0"/>
              <a:t>more alert.</a:t>
            </a:r>
          </a:p>
          <a:p>
            <a:r>
              <a:rPr lang="en-US" dirty="0" smtClean="0"/>
              <a:t>One </a:t>
            </a:r>
            <a:r>
              <a:rPr lang="en-US" dirty="0"/>
              <a:t>study has shown that cinnamon can increase cognitive functioning, even just through smell alone, and it is being considered as a possible treatment to enhance cognition in the elderly and people with symptoms of dementia.</a:t>
            </a:r>
          </a:p>
          <a:p>
            <a:r>
              <a:rPr lang="en-US" dirty="0" smtClean="0"/>
              <a:t>When </a:t>
            </a:r>
            <a:r>
              <a:rPr lang="en-US" dirty="0"/>
              <a:t>adding cinnamon to your daily diet, a little goes a long way</a:t>
            </a:r>
            <a:r>
              <a:rPr lang="en-US" dirty="0" smtClean="0"/>
              <a:t>.  </a:t>
            </a:r>
            <a:r>
              <a:rPr lang="en-US" sz="2600" b="1" dirty="0">
                <a:solidFill>
                  <a:srgbClr val="C00000"/>
                </a:solidFill>
              </a:rPr>
              <a:t>Just half a teaspoon to one teaspoon a day is all you need. </a:t>
            </a:r>
            <a:endParaRPr lang="en-US" sz="2600" b="1" dirty="0" smtClean="0">
              <a:solidFill>
                <a:srgbClr val="C00000"/>
              </a:solidFill>
            </a:endParaRPr>
          </a:p>
          <a:p>
            <a:r>
              <a:rPr lang="en-US" dirty="0" smtClean="0"/>
              <a:t>That’s </a:t>
            </a:r>
            <a:r>
              <a:rPr lang="en-US" dirty="0"/>
              <a:t>a little sprinkle in your coffee, cereal, oatmeal, or toast. For an added kick at dinner, try adding cinnamon to a spice rub with your favorite peppery spices.</a:t>
            </a:r>
          </a:p>
          <a:p>
            <a:r>
              <a:rPr lang="en-US" dirty="0" smtClean="0"/>
              <a:t>- </a:t>
            </a:r>
            <a:r>
              <a:rPr lang="en-US" dirty="0"/>
              <a:t>See more at: </a:t>
            </a:r>
            <a:r>
              <a:rPr lang="en-US" dirty="0">
                <a:hlinkClick r:id="rId7"/>
              </a:rPr>
              <a:t>http://share.upmc.com/2015/02/spices-boost-brain/#</a:t>
            </a:r>
            <a:r>
              <a:rPr lang="en-US" dirty="0" smtClean="0">
                <a:hlinkClick r:id="rId7"/>
              </a:rPr>
              <a:t>sthash.gcDGlUCn.dpuf</a:t>
            </a:r>
            <a:r>
              <a:rPr lang="en-US" dirty="0" smtClean="0"/>
              <a:t> </a:t>
            </a:r>
            <a:endParaRPr lang="en-US" dirty="0"/>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10712" y="0"/>
            <a:ext cx="2543175" cy="3810000"/>
          </a:xfrm>
          <a:prstGeom prst="rect">
            <a:avLst/>
          </a:prstGeom>
        </p:spPr>
      </p:pic>
    </p:spTree>
    <p:extLst>
      <p:ext uri="{BB962C8B-B14F-4D97-AF65-F5344CB8AC3E}">
        <p14:creationId xmlns:p14="http://schemas.microsoft.com/office/powerpoint/2010/main" val="384147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371600" y="685800"/>
          <a:ext cx="9601200" cy="819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371600" y="1639229"/>
            <a:ext cx="9601200" cy="4772722"/>
          </a:xfrm>
        </p:spPr>
        <p:txBody>
          <a:bodyPr>
            <a:normAutofit fontScale="92500" lnSpcReduction="10000"/>
          </a:bodyPr>
          <a:lstStyle/>
          <a:p>
            <a:r>
              <a:rPr lang="en-US" sz="3200" dirty="0" smtClean="0"/>
              <a:t>This </a:t>
            </a:r>
            <a:r>
              <a:rPr lang="en-US" sz="3200" dirty="0"/>
              <a:t>potent antioxidant improves blood flow to the heart and brain and has anti-inflammatory properties that offer protection from Alzheimer’s disease</a:t>
            </a:r>
            <a:r>
              <a:rPr lang="en-US" sz="3200" dirty="0" smtClean="0"/>
              <a:t>.</a:t>
            </a:r>
          </a:p>
          <a:p>
            <a:r>
              <a:rPr lang="en-US" sz="3200" dirty="0" smtClean="0"/>
              <a:t>Basil </a:t>
            </a:r>
            <a:r>
              <a:rPr lang="en-US" sz="3200" dirty="0"/>
              <a:t>is a good source of vitamin </a:t>
            </a:r>
            <a:r>
              <a:rPr lang="en-US" sz="3200" dirty="0" smtClean="0"/>
              <a:t>C,</a:t>
            </a:r>
            <a:r>
              <a:rPr lang="en-US" sz="3200" dirty="0"/>
              <a:t> </a:t>
            </a:r>
            <a:r>
              <a:rPr lang="en-US" sz="3200" dirty="0" smtClean="0"/>
              <a:t>calcium,</a:t>
            </a:r>
            <a:r>
              <a:rPr lang="en-US" sz="3200" dirty="0"/>
              <a:t> magnesium, potassium, and </a:t>
            </a:r>
            <a:r>
              <a:rPr lang="en-US" sz="3200" dirty="0" smtClean="0"/>
              <a:t>iron</a:t>
            </a:r>
          </a:p>
          <a:p>
            <a:r>
              <a:rPr lang="en-US" sz="3200" dirty="0" smtClean="0"/>
              <a:t>Basil </a:t>
            </a:r>
            <a:r>
              <a:rPr lang="en-US" sz="3200" dirty="0"/>
              <a:t>adds its subtle magic to just about every kind of dish from appetizer to salad to dessert. </a:t>
            </a:r>
            <a:endParaRPr lang="en-US" sz="3200" dirty="0" smtClean="0"/>
          </a:p>
          <a:p>
            <a:r>
              <a:rPr lang="en-US" sz="3200" dirty="0" smtClean="0"/>
              <a:t>A </a:t>
            </a:r>
            <a:r>
              <a:rPr lang="en-US" sz="3200" dirty="0"/>
              <a:t>member of the mint family, basil adds a slightly sweet Mediterranean-inspired flavor to a range of dishes. </a:t>
            </a:r>
            <a:endParaRPr lang="en-US" sz="3200" dirty="0" smtClean="0"/>
          </a:p>
          <a:p>
            <a:endParaRPr lang="en-US" dirty="0"/>
          </a:p>
        </p:txBody>
      </p:sp>
    </p:spTree>
    <p:extLst>
      <p:ext uri="{BB962C8B-B14F-4D97-AF65-F5344CB8AC3E}">
        <p14:creationId xmlns:p14="http://schemas.microsoft.com/office/powerpoint/2010/main" val="369196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Nutritious and Balanced Diet</a:t>
            </a:r>
            <a:endParaRPr lang="en-US" dirty="0"/>
          </a:p>
        </p:txBody>
      </p:sp>
      <p:sp>
        <p:nvSpPr>
          <p:cNvPr id="5" name="Content Placeholder 4"/>
          <p:cNvSpPr>
            <a:spLocks noGrp="1"/>
          </p:cNvSpPr>
          <p:nvPr>
            <p:ph idx="1"/>
          </p:nvPr>
        </p:nvSpPr>
        <p:spPr/>
        <p:txBody>
          <a:bodyPr>
            <a:noAutofit/>
          </a:bodyPr>
          <a:lstStyle/>
          <a:p>
            <a:r>
              <a:rPr lang="en-US" sz="4000" dirty="0" smtClean="0"/>
              <a:t>A diet rich in natural vitamins and antioxidants</a:t>
            </a:r>
          </a:p>
          <a:p>
            <a:r>
              <a:rPr lang="en-US" sz="4000" dirty="0" smtClean="0"/>
              <a:t>Low in saturated fats </a:t>
            </a:r>
          </a:p>
          <a:p>
            <a:r>
              <a:rPr lang="en-US" sz="4000" dirty="0" smtClean="0"/>
              <a:t>Rich in omega-3 fats</a:t>
            </a:r>
          </a:p>
          <a:p>
            <a:r>
              <a:rPr lang="en-US" sz="4000" dirty="0" smtClean="0"/>
              <a:t> Low in refined sugar</a:t>
            </a:r>
          </a:p>
          <a:p>
            <a:r>
              <a:rPr lang="en-US" sz="4000" dirty="0" smtClean="0"/>
              <a:t>Rich in high-quality proteins</a:t>
            </a:r>
            <a:endParaRPr lang="en-US" sz="4000"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6030"/>
            <a:ext cx="5314950" cy="3543300"/>
          </a:xfrm>
          <a:prstGeom prst="rect">
            <a:avLst/>
          </a:prstGeom>
          <a:ln>
            <a:noFill/>
          </a:ln>
          <a:effectLst>
            <a:softEdge rad="112500"/>
          </a:effectLst>
        </p:spPr>
      </p:pic>
    </p:spTree>
    <p:extLst>
      <p:ext uri="{BB962C8B-B14F-4D97-AF65-F5344CB8AC3E}">
        <p14:creationId xmlns:p14="http://schemas.microsoft.com/office/powerpoint/2010/main" val="26917770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71" y="133815"/>
            <a:ext cx="5018049" cy="1466385"/>
          </a:xfrm>
        </p:spPr>
        <p:txBody>
          <a:bodyPr/>
          <a:lstStyle/>
          <a:p>
            <a:r>
              <a:rPr lang="en-US" sz="4000" b="1" dirty="0" smtClean="0">
                <a:solidFill>
                  <a:schemeClr val="accent5">
                    <a:lumMod val="20000"/>
                    <a:lumOff val="80000"/>
                  </a:schemeClr>
                </a:solidFill>
              </a:rPr>
              <a:t>Basil-Lemon </a:t>
            </a:r>
            <a:r>
              <a:rPr lang="en-US" sz="4000" b="1" dirty="0" err="1" smtClean="0">
                <a:solidFill>
                  <a:schemeClr val="accent5">
                    <a:lumMod val="20000"/>
                    <a:lumOff val="80000"/>
                  </a:schemeClr>
                </a:solidFill>
              </a:rPr>
              <a:t>Granita</a:t>
            </a:r>
            <a:endParaRPr lang="en-US" sz="4000" b="1" dirty="0">
              <a:solidFill>
                <a:schemeClr val="accent5">
                  <a:lumMod val="20000"/>
                  <a:lumOff val="80000"/>
                </a:schemeClr>
              </a:solidFill>
            </a:endParaRPr>
          </a:p>
        </p:txBody>
      </p:sp>
      <p:sp>
        <p:nvSpPr>
          <p:cNvPr id="3" name="Content Placeholder 2"/>
          <p:cNvSpPr>
            <a:spLocks noGrp="1"/>
          </p:cNvSpPr>
          <p:nvPr>
            <p:ph idx="1"/>
          </p:nvPr>
        </p:nvSpPr>
        <p:spPr>
          <a:xfrm>
            <a:off x="6256020" y="379140"/>
            <a:ext cx="5212080" cy="6345045"/>
          </a:xfrm>
        </p:spPr>
        <p:txBody>
          <a:bodyPr>
            <a:normAutofit fontScale="77500" lnSpcReduction="20000"/>
          </a:bodyPr>
          <a:lstStyle/>
          <a:p>
            <a:pPr marL="0" indent="0">
              <a:buNone/>
            </a:pPr>
            <a:r>
              <a:rPr lang="en-US" b="1" dirty="0"/>
              <a:t>Ingredients</a:t>
            </a:r>
          </a:p>
          <a:p>
            <a:r>
              <a:rPr lang="en-US" sz="2800" dirty="0"/>
              <a:t>4 to 5 lemons (1 1/3 lb. total), rinsed</a:t>
            </a:r>
          </a:p>
          <a:p>
            <a:r>
              <a:rPr lang="en-US" sz="2800" dirty="0"/>
              <a:t>2/3 cup sugar</a:t>
            </a:r>
          </a:p>
          <a:p>
            <a:r>
              <a:rPr lang="en-US" sz="2800" dirty="0"/>
              <a:t>1/3 cup minced fresh basil leaves </a:t>
            </a:r>
            <a:r>
              <a:rPr lang="en-US" sz="2800" dirty="0" smtClean="0"/>
              <a:t>(Lemon Basil is good)</a:t>
            </a:r>
            <a:endParaRPr lang="en-US" sz="2800" dirty="0"/>
          </a:p>
          <a:p>
            <a:pPr marL="0" indent="0">
              <a:buNone/>
            </a:pPr>
            <a:r>
              <a:rPr lang="en-US" b="1" dirty="0"/>
              <a:t>Preparation</a:t>
            </a:r>
          </a:p>
          <a:p>
            <a:r>
              <a:rPr lang="en-US" dirty="0"/>
              <a:t>1. Grate 1 tablespoon peel (yellow part only) from about three lemons. Ream juice from enough lemons to make 3/4 cup. In an 8- or 9-inch square baking pan, mix peel, juice, and 1 1/2 cups water.</a:t>
            </a:r>
          </a:p>
          <a:p>
            <a:r>
              <a:rPr lang="en-US" dirty="0"/>
              <a:t>2. In a food processor or blender, whirl sugar until very fine. Add basil and whirl until very finely minced. Stir sugar mixture into lemon mixture until sugar is dissolved.</a:t>
            </a:r>
          </a:p>
          <a:p>
            <a:r>
              <a:rPr lang="en-US" dirty="0"/>
              <a:t>3. Cover and freeze mixture until firm, about 6 hours.</a:t>
            </a:r>
          </a:p>
          <a:p>
            <a:r>
              <a:rPr lang="en-US" dirty="0"/>
              <a:t>4. Scrape the tines of a fork quickly across frozen mixture to break into fluffy granules. Scoop </a:t>
            </a:r>
            <a:r>
              <a:rPr lang="en-US" dirty="0" err="1"/>
              <a:t>granita</a:t>
            </a:r>
            <a:r>
              <a:rPr lang="en-US" dirty="0"/>
              <a:t> into chilled bowls or wine or sherbet glasses and serve immediately.</a:t>
            </a:r>
          </a:p>
          <a:p>
            <a:r>
              <a:rPr lang="en-US" dirty="0">
                <a:hlinkClick r:id="rId2"/>
              </a:rPr>
              <a:t>http://</a:t>
            </a:r>
            <a:r>
              <a:rPr lang="en-US" dirty="0" smtClean="0">
                <a:hlinkClick r:id="rId2"/>
              </a:rPr>
              <a:t>www.myrecipes.com/how-to/7-ways-with/recipes-using-fresh-basil</a:t>
            </a:r>
            <a:r>
              <a:rPr lang="en-US" dirty="0" smtClean="0"/>
              <a:t> </a:t>
            </a:r>
            <a:endParaRPr lang="en-US" dirty="0"/>
          </a:p>
        </p:txBody>
      </p:sp>
      <p:sp>
        <p:nvSpPr>
          <p:cNvPr id="4" name="Text Placeholder 3"/>
          <p:cNvSpPr>
            <a:spLocks noGrp="1"/>
          </p:cNvSpPr>
          <p:nvPr>
            <p:ph type="body" sz="half" idx="2"/>
          </p:nvPr>
        </p:nvSpPr>
        <p:spPr>
          <a:xfrm>
            <a:off x="367060" y="722857"/>
            <a:ext cx="4952071" cy="1292725"/>
          </a:xfrm>
        </p:spPr>
        <p:txBody>
          <a:bodyPr/>
          <a:lstStyle/>
          <a:p>
            <a:r>
              <a:rPr lang="en-US" sz="1800" dirty="0">
                <a:solidFill>
                  <a:srgbClr val="FFFF00"/>
                </a:solidFill>
              </a:rPr>
              <a:t>This light and refreshing Italian dessert ice is a beautiful end to any </a:t>
            </a:r>
            <a:r>
              <a:rPr lang="en-US" sz="1800" dirty="0" smtClean="0">
                <a:solidFill>
                  <a:srgbClr val="FFFF00"/>
                </a:solidFill>
              </a:rPr>
              <a:t>meal. Make </a:t>
            </a:r>
            <a:r>
              <a:rPr lang="en-US" sz="1800" dirty="0">
                <a:solidFill>
                  <a:srgbClr val="FFFF00"/>
                </a:solidFill>
              </a:rPr>
              <a:t>it early in the day so the </a:t>
            </a:r>
            <a:r>
              <a:rPr lang="en-US" sz="1800" dirty="0" err="1">
                <a:solidFill>
                  <a:srgbClr val="FFFF00"/>
                </a:solidFill>
              </a:rPr>
              <a:t>granita</a:t>
            </a:r>
            <a:r>
              <a:rPr lang="en-US" sz="1800" dirty="0">
                <a:solidFill>
                  <a:srgbClr val="FFFF00"/>
                </a:solidFill>
              </a:rPr>
              <a:t> has at least six hours to chill</a:t>
            </a:r>
            <a:r>
              <a:rPr lang="en-US" dirty="0" smtClean="0"/>
              <a:t>.</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22" y="2015582"/>
            <a:ext cx="4614745" cy="461474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091039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933784" y="685800"/>
          <a:ext cx="9601200" cy="875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933784" y="1561171"/>
            <a:ext cx="9601200" cy="5029200"/>
          </a:xfrm>
        </p:spPr>
        <p:txBody>
          <a:bodyPr>
            <a:normAutofit lnSpcReduction="10000"/>
          </a:bodyPr>
          <a:lstStyle/>
          <a:p>
            <a:r>
              <a:rPr lang="en-US" sz="2400" dirty="0"/>
              <a:t>Two small studies suggest that sage may improve mood and mental performance in healthy young people and memory and attention in older adults. Results of another small clinical study suggest that a sage extract was better than placebo at enhancing thinking and learning in older adults with mild to moderate Alzheimer’s disease</a:t>
            </a:r>
            <a:r>
              <a:rPr lang="en-US" sz="2400" dirty="0" smtClean="0"/>
              <a:t>.</a:t>
            </a:r>
          </a:p>
          <a:p>
            <a:r>
              <a:rPr lang="en-US" sz="2400" dirty="0"/>
              <a:t>Sage is generally regarded as safe by the U.S. Food and Drug Administration and is approved for food use as a spice or seasoning. </a:t>
            </a:r>
            <a:endParaRPr lang="en-US" sz="2400" dirty="0" smtClean="0"/>
          </a:p>
          <a:p>
            <a:r>
              <a:rPr lang="en-US" sz="2400" dirty="0" smtClean="0"/>
              <a:t>However</a:t>
            </a:r>
            <a:r>
              <a:rPr lang="en-US" sz="2400" dirty="0"/>
              <a:t>, some species of sage contain </a:t>
            </a:r>
            <a:r>
              <a:rPr lang="en-US" sz="2400" dirty="0" err="1"/>
              <a:t>thujone</a:t>
            </a:r>
            <a:r>
              <a:rPr lang="en-US" sz="2400" dirty="0"/>
              <a:t>, which can affect the nervous system. Extended use or taking large amounts of sage leaf or oil may result in restlessness, vomiting, vertigo, rapid heart rate, tremors, seizures, and kidney damage. It also may lead to wheezing</a:t>
            </a:r>
            <a:r>
              <a:rPr lang="en-US" sz="2400" dirty="0" smtClean="0"/>
              <a:t>.</a:t>
            </a:r>
          </a:p>
          <a:p>
            <a:r>
              <a:rPr lang="en-US" sz="2400" dirty="0" smtClean="0"/>
              <a:t> </a:t>
            </a:r>
            <a:r>
              <a:rPr lang="en-US" sz="2400" b="1" dirty="0">
                <a:solidFill>
                  <a:srgbClr val="C00000"/>
                </a:solidFill>
              </a:rPr>
              <a:t>Ingesting 12 drops or more of the essential oil is considered a toxic dose.</a:t>
            </a:r>
          </a:p>
          <a:p>
            <a:r>
              <a:rPr lang="en-US" dirty="0">
                <a:hlinkClick r:id="rId7"/>
              </a:rPr>
              <a:t>https://</a:t>
            </a:r>
            <a:r>
              <a:rPr lang="en-US" dirty="0" smtClean="0">
                <a:hlinkClick r:id="rId7"/>
              </a:rPr>
              <a:t>nccih.nih.gov/health/sage</a:t>
            </a:r>
            <a:r>
              <a:rPr lang="en-US" dirty="0" smtClean="0"/>
              <a:t> </a:t>
            </a:r>
            <a:endParaRPr lang="en-US" dirty="0"/>
          </a:p>
          <a:p>
            <a:endParaRPr lang="en-US" dirty="0"/>
          </a:p>
        </p:txBody>
      </p:sp>
      <p:pic>
        <p:nvPicPr>
          <p:cNvPr id="5"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2380" y="55756"/>
            <a:ext cx="1979620" cy="301082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14227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40000"/>
                    <a:lumOff val="60000"/>
                  </a:schemeClr>
                </a:solidFill>
              </a:rPr>
              <a:t>Roasted Butternut Squash Soup</a:t>
            </a:r>
            <a:endParaRPr lang="en-US" b="1" dirty="0">
              <a:solidFill>
                <a:schemeClr val="accent4">
                  <a:lumMod val="40000"/>
                  <a:lumOff val="60000"/>
                </a:schemeClr>
              </a:solidFill>
            </a:endParaRPr>
          </a:p>
        </p:txBody>
      </p:sp>
      <p:sp>
        <p:nvSpPr>
          <p:cNvPr id="6" name="Content Placeholder 5"/>
          <p:cNvSpPr>
            <a:spLocks noGrp="1"/>
          </p:cNvSpPr>
          <p:nvPr>
            <p:ph idx="1"/>
          </p:nvPr>
        </p:nvSpPr>
        <p:spPr>
          <a:xfrm>
            <a:off x="6256020" y="685801"/>
            <a:ext cx="5212080" cy="5636940"/>
          </a:xfrm>
        </p:spPr>
        <p:txBody>
          <a:bodyPr>
            <a:normAutofit/>
          </a:bodyPr>
          <a:lstStyle/>
          <a:p>
            <a:pPr marL="0" indent="0">
              <a:buNone/>
            </a:pPr>
            <a:r>
              <a:rPr lang="en-US" sz="2800" dirty="0"/>
              <a:t>Recipe by</a:t>
            </a:r>
            <a:r>
              <a:rPr lang="en-US" sz="2800" dirty="0" smtClean="0"/>
              <a:t>: Chef </a:t>
            </a:r>
            <a:r>
              <a:rPr lang="en-US" sz="2800" dirty="0"/>
              <a:t>John</a:t>
            </a:r>
          </a:p>
          <a:p>
            <a:r>
              <a:rPr lang="en-US" sz="2800" dirty="0"/>
              <a:t>"My favorite fall soup of all time, roasted butternut squash soup is cheap, easy, nutrition, and absolutely delicious. </a:t>
            </a:r>
            <a:endParaRPr lang="en-US" sz="2800" dirty="0" smtClean="0"/>
          </a:p>
          <a:p>
            <a:pPr marL="0" indent="0">
              <a:buNone/>
            </a:pPr>
            <a:r>
              <a:rPr lang="en-US" sz="2400" b="1" dirty="0" smtClean="0"/>
              <a:t>View the recipe at:</a:t>
            </a:r>
          </a:p>
          <a:p>
            <a:r>
              <a:rPr lang="en-US" sz="2400" dirty="0">
                <a:hlinkClick r:id="rId2"/>
              </a:rPr>
              <a:t>http://allrecipes.com/recipe/245272/chef-johns-roasted-butternut-squash-soup</a:t>
            </a:r>
            <a:r>
              <a:rPr lang="en-US" sz="2400" dirty="0" smtClean="0">
                <a:hlinkClick r:id="rId2"/>
              </a:rPr>
              <a:t>/</a:t>
            </a:r>
            <a:r>
              <a:rPr lang="en-US" sz="2400" dirty="0" smtClean="0"/>
              <a:t> </a:t>
            </a: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59" y="2856344"/>
            <a:ext cx="5055001" cy="28434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53265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1371600" y="685800"/>
          <a:ext cx="9601200" cy="986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1"/>
          </p:nvPr>
        </p:nvSpPr>
        <p:spPr>
          <a:xfrm>
            <a:off x="1081668" y="1862254"/>
            <a:ext cx="4737718" cy="4716965"/>
          </a:xfrm>
        </p:spPr>
        <p:txBody>
          <a:bodyPr>
            <a:normAutofit fontScale="92500" lnSpcReduction="20000"/>
          </a:bodyPr>
          <a:lstStyle/>
          <a:p>
            <a:r>
              <a:rPr lang="en-US" sz="2800" b="1" dirty="0" smtClean="0">
                <a:solidFill>
                  <a:srgbClr val="C00000"/>
                </a:solidFill>
              </a:rPr>
              <a:t>Studies </a:t>
            </a:r>
            <a:r>
              <a:rPr lang="en-US" sz="2800" b="1" dirty="0">
                <a:solidFill>
                  <a:srgbClr val="C00000"/>
                </a:solidFill>
              </a:rPr>
              <a:t>have shown that </a:t>
            </a:r>
            <a:r>
              <a:rPr lang="en-US" sz="2800" b="1" dirty="0" err="1">
                <a:solidFill>
                  <a:srgbClr val="C00000"/>
                </a:solidFill>
              </a:rPr>
              <a:t>piperine</a:t>
            </a:r>
            <a:r>
              <a:rPr lang="en-US" sz="2800" b="1" dirty="0">
                <a:solidFill>
                  <a:srgbClr val="C00000"/>
                </a:solidFill>
              </a:rPr>
              <a:t>, the primary component in black pepper, can help improve brain function and lower depression </a:t>
            </a:r>
            <a:r>
              <a:rPr lang="en-US" sz="2800" b="1" dirty="0" smtClean="0">
                <a:solidFill>
                  <a:srgbClr val="C00000"/>
                </a:solidFill>
              </a:rPr>
              <a:t>symptoms</a:t>
            </a:r>
            <a:r>
              <a:rPr lang="en-US" sz="2800" b="1" dirty="0">
                <a:solidFill>
                  <a:srgbClr val="C00000"/>
                </a:solidFill>
              </a:rPr>
              <a:t>.</a:t>
            </a:r>
            <a:r>
              <a:rPr lang="en-US" sz="2800" b="1" dirty="0" smtClean="0">
                <a:solidFill>
                  <a:srgbClr val="C00000"/>
                </a:solidFill>
              </a:rPr>
              <a:t> </a:t>
            </a:r>
          </a:p>
          <a:p>
            <a:r>
              <a:rPr lang="en-US" sz="2800" dirty="0" smtClean="0"/>
              <a:t>It’s </a:t>
            </a:r>
            <a:r>
              <a:rPr lang="en-US" sz="2800" dirty="0"/>
              <a:t>also great to pair with other foods and spices, especially turmeric, because it may improve the bioavailability of nutrients in other </a:t>
            </a:r>
            <a:r>
              <a:rPr lang="en-US" sz="2800" dirty="0" smtClean="0"/>
              <a:t>foods.</a:t>
            </a:r>
          </a:p>
          <a:p>
            <a:r>
              <a:rPr lang="en-US" dirty="0" smtClean="0"/>
              <a:t>- </a:t>
            </a:r>
            <a:r>
              <a:rPr lang="en-US" dirty="0"/>
              <a:t>See more at: </a:t>
            </a:r>
            <a:r>
              <a:rPr lang="en-US" dirty="0">
                <a:hlinkClick r:id="rId7"/>
              </a:rPr>
              <a:t>http://share.upmc.com/2015/02/spices-boost-brain/#</a:t>
            </a:r>
            <a:r>
              <a:rPr lang="en-US" dirty="0" smtClean="0">
                <a:hlinkClick r:id="rId7"/>
              </a:rPr>
              <a:t>sthash.gcDGlUCn.dpuf</a:t>
            </a:r>
            <a:r>
              <a:rPr lang="en-US" dirty="0" smtClean="0"/>
              <a:t> </a:t>
            </a:r>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2200" y="2018372"/>
            <a:ext cx="5607472" cy="3434576"/>
          </a:xfrm>
          <a:prstGeom prst="rect">
            <a:avLst/>
          </a:prstGeom>
        </p:spPr>
      </p:pic>
    </p:spTree>
    <p:extLst>
      <p:ext uri="{BB962C8B-B14F-4D97-AF65-F5344CB8AC3E}">
        <p14:creationId xmlns:p14="http://schemas.microsoft.com/office/powerpoint/2010/main" val="8827741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39812" y="2463800"/>
            <a:ext cx="11152188" cy="3829050"/>
          </a:xfrm>
        </p:spPr>
        <p:txBody>
          <a:bodyPr>
            <a:normAutofit/>
          </a:bodyPr>
          <a:lstStyle/>
          <a:p>
            <a:r>
              <a:rPr lang="en-US" sz="3600" cap="none" dirty="0">
                <a:solidFill>
                  <a:srgbClr val="C00000"/>
                </a:solidFill>
                <a:latin typeface="Trebuchet MS" panose="020B0603020202020204"/>
              </a:rPr>
              <a:t>Find a Vitamin or Supplement (WebMD)</a:t>
            </a:r>
            <a:r>
              <a:rPr lang="en-US" sz="3600" cap="none" dirty="0">
                <a:solidFill>
                  <a:srgbClr val="90C226"/>
                </a:solidFill>
                <a:latin typeface="Trebuchet MS" panose="020B0603020202020204"/>
              </a:rPr>
              <a:t/>
            </a:r>
            <a:br>
              <a:rPr lang="en-US" sz="3600" cap="none" dirty="0">
                <a:solidFill>
                  <a:srgbClr val="90C226"/>
                </a:solidFill>
                <a:latin typeface="Trebuchet MS" panose="020B0603020202020204"/>
              </a:rPr>
            </a:br>
            <a:r>
              <a:rPr lang="en-US" sz="3600" cap="none" dirty="0">
                <a:solidFill>
                  <a:srgbClr val="90C226"/>
                </a:solidFill>
                <a:latin typeface="Trebuchet MS" panose="020B0603020202020204"/>
                <a:hlinkClick r:id="rId2"/>
              </a:rPr>
              <a:t>http://www.webmd.com/vitamins-supplements</a:t>
            </a:r>
            <a:r>
              <a:rPr lang="en-US" sz="3600" cap="none" dirty="0" smtClean="0">
                <a:solidFill>
                  <a:srgbClr val="90C226"/>
                </a:solidFill>
                <a:latin typeface="Trebuchet MS" panose="020B0603020202020204"/>
                <a:hlinkClick r:id="rId2"/>
              </a:rPr>
              <a:t>/</a:t>
            </a:r>
            <a:r>
              <a:rPr lang="en-US" sz="3600" cap="none" dirty="0" smtClean="0">
                <a:solidFill>
                  <a:srgbClr val="90C226"/>
                </a:solidFill>
                <a:latin typeface="Trebuchet MS" panose="020B0603020202020204"/>
              </a:rPr>
              <a:t/>
            </a:r>
            <a:br>
              <a:rPr lang="en-US" sz="3600" cap="none" dirty="0" smtClean="0">
                <a:solidFill>
                  <a:srgbClr val="90C226"/>
                </a:solidFill>
                <a:latin typeface="Trebuchet MS" panose="020B0603020202020204"/>
              </a:rPr>
            </a:br>
            <a:r>
              <a:rPr lang="en-US" sz="3600" cap="none" dirty="0" smtClean="0">
                <a:solidFill>
                  <a:srgbClr val="90C226"/>
                </a:solidFill>
                <a:latin typeface="Trebuchet MS" panose="020B0603020202020204"/>
              </a:rPr>
              <a:t> </a:t>
            </a:r>
            <a:r>
              <a:rPr lang="en-US" sz="3600" cap="none" dirty="0">
                <a:solidFill>
                  <a:srgbClr val="90C226"/>
                </a:solidFill>
                <a:latin typeface="Trebuchet MS" panose="020B0603020202020204"/>
              </a:rPr>
              <a:t/>
            </a:r>
            <a:br>
              <a:rPr lang="en-US" sz="3600" cap="none" dirty="0">
                <a:solidFill>
                  <a:srgbClr val="90C226"/>
                </a:solidFill>
                <a:latin typeface="Trebuchet MS" panose="020B0603020202020204"/>
              </a:rPr>
            </a:br>
            <a:r>
              <a:rPr lang="en-US" sz="3600" cap="none" dirty="0">
                <a:solidFill>
                  <a:srgbClr val="C00000"/>
                </a:solidFill>
                <a:latin typeface="Trebuchet MS" panose="020B0603020202020204"/>
              </a:rPr>
              <a:t>Herbs at a Glance (National Institute of Health)</a:t>
            </a:r>
            <a:r>
              <a:rPr lang="en-US" sz="3600" cap="none" dirty="0">
                <a:solidFill>
                  <a:srgbClr val="90C226"/>
                </a:solidFill>
                <a:latin typeface="Trebuchet MS" panose="020B0603020202020204"/>
              </a:rPr>
              <a:t/>
            </a:r>
            <a:br>
              <a:rPr lang="en-US" sz="3600" cap="none" dirty="0">
                <a:solidFill>
                  <a:srgbClr val="90C226"/>
                </a:solidFill>
                <a:latin typeface="Trebuchet MS" panose="020B0603020202020204"/>
              </a:rPr>
            </a:br>
            <a:r>
              <a:rPr lang="en-US" sz="3600" cap="none" dirty="0">
                <a:solidFill>
                  <a:srgbClr val="90C226"/>
                </a:solidFill>
                <a:latin typeface="Trebuchet MS" panose="020B0603020202020204"/>
                <a:hlinkClick r:id="rId3"/>
              </a:rPr>
              <a:t>https://nccih.nih.gov/health/herbsataglance.htm</a:t>
            </a:r>
            <a:r>
              <a:rPr lang="en-US" sz="3600" cap="none" dirty="0">
                <a:solidFill>
                  <a:srgbClr val="90C226"/>
                </a:solidFill>
                <a:latin typeface="Trebuchet MS" panose="020B0603020202020204"/>
              </a:rPr>
              <a:t> </a:t>
            </a:r>
            <a:endParaRPr lang="en-US" dirty="0"/>
          </a:p>
        </p:txBody>
      </p:sp>
      <p:graphicFrame>
        <p:nvGraphicFramePr>
          <p:cNvPr id="4" name="Diagram 3"/>
          <p:cNvGraphicFramePr/>
          <p:nvPr/>
        </p:nvGraphicFramePr>
        <p:xfrm>
          <a:off x="765024" y="1127440"/>
          <a:ext cx="9612971" cy="1143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04296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toast to healthy foods, Herbs and spices</a:t>
            </a:r>
            <a:endParaRPr lang="en-US" dirty="0"/>
          </a:p>
        </p:txBody>
      </p:sp>
      <p:sp>
        <p:nvSpPr>
          <p:cNvPr id="3" name="Text Placeholder 2"/>
          <p:cNvSpPr>
            <a:spLocks noGrp="1"/>
          </p:cNvSpPr>
          <p:nvPr>
            <p:ph type="body" idx="1"/>
          </p:nvPr>
        </p:nvSpPr>
        <p:spPr>
          <a:xfrm>
            <a:off x="765025" y="4216328"/>
            <a:ext cx="9612971" cy="1338652"/>
          </a:xfrm>
        </p:spPr>
        <p:txBody>
          <a:bodyPr>
            <a:normAutofit/>
          </a:bodyPr>
          <a:lstStyle/>
          <a:p>
            <a:r>
              <a:rPr lang="en-US" dirty="0" smtClean="0"/>
              <a:t>Pam VanKampen, RDN, CD</a:t>
            </a:r>
          </a:p>
          <a:p>
            <a:r>
              <a:rPr lang="en-US" dirty="0" smtClean="0"/>
              <a:t>Greater WI Agency on Aging Resources</a:t>
            </a:r>
          </a:p>
          <a:p>
            <a:r>
              <a:rPr lang="en-US" dirty="0" smtClean="0">
                <a:hlinkClick r:id="rId2"/>
              </a:rPr>
              <a:t>Pam.vankampen@gwaar.org</a:t>
            </a:r>
            <a:r>
              <a:rPr lang="en-US" dirty="0" smtClean="0"/>
              <a:t> </a:t>
            </a:r>
            <a:endParaRPr lang="en-US" dirty="0"/>
          </a:p>
        </p:txBody>
      </p:sp>
    </p:spTree>
    <p:extLst>
      <p:ext uri="{BB962C8B-B14F-4D97-AF65-F5344CB8AC3E}">
        <p14:creationId xmlns:p14="http://schemas.microsoft.com/office/powerpoint/2010/main" val="12144610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&amp; Books</a:t>
            </a:r>
            <a:endParaRPr lang="en-US" dirty="0"/>
          </a:p>
        </p:txBody>
      </p:sp>
      <p:sp>
        <p:nvSpPr>
          <p:cNvPr id="3" name="Content Placeholder 2"/>
          <p:cNvSpPr>
            <a:spLocks noGrp="1"/>
          </p:cNvSpPr>
          <p:nvPr>
            <p:ph idx="1"/>
          </p:nvPr>
        </p:nvSpPr>
        <p:spPr/>
        <p:txBody>
          <a:bodyPr>
            <a:normAutofit/>
          </a:bodyPr>
          <a:lstStyle/>
          <a:p>
            <a:r>
              <a:rPr lang="en-US" dirty="0">
                <a:hlinkClick r:id="rId2"/>
              </a:rPr>
              <a:t>http://</a:t>
            </a:r>
            <a:r>
              <a:rPr lang="en-US" dirty="0" smtClean="0">
                <a:hlinkClick r:id="rId2"/>
              </a:rPr>
              <a:t>www.webmd.com/diet/ss/slideshow-diet-for-stress-management</a:t>
            </a:r>
            <a:endParaRPr lang="en-US" dirty="0" smtClean="0"/>
          </a:p>
          <a:p>
            <a:r>
              <a:rPr lang="en-US" dirty="0">
                <a:hlinkClick r:id="rId3"/>
              </a:rPr>
              <a:t>http://</a:t>
            </a:r>
            <a:r>
              <a:rPr lang="en-US" dirty="0" smtClean="0">
                <a:hlinkClick r:id="rId3"/>
              </a:rPr>
              <a:t>www.webmd.com/diet/ss/slideshow-sugar-addiction</a:t>
            </a:r>
            <a:endParaRPr lang="en-US" dirty="0" smtClean="0"/>
          </a:p>
          <a:p>
            <a:r>
              <a:rPr lang="en-US" dirty="0" smtClean="0"/>
              <a:t>Brian </a:t>
            </a:r>
            <a:r>
              <a:rPr lang="en-US" dirty="0" err="1" smtClean="0"/>
              <a:t>Wansick</a:t>
            </a:r>
            <a:r>
              <a:rPr lang="en-US" dirty="0" smtClean="0"/>
              <a:t>, PhD.  Book “Mindless Eating” and new book coming Sept. 2014 is “Slim by Design”. </a:t>
            </a:r>
            <a:r>
              <a:rPr lang="en-US" dirty="0" smtClean="0">
                <a:hlinkClick r:id="rId4"/>
              </a:rPr>
              <a:t>www.mindlesseating.com</a:t>
            </a:r>
            <a:r>
              <a:rPr lang="en-US" dirty="0" smtClean="0"/>
              <a:t> </a:t>
            </a:r>
          </a:p>
          <a:p>
            <a:r>
              <a:rPr lang="en-US" dirty="0" smtClean="0"/>
              <a:t>Recipes:</a:t>
            </a:r>
          </a:p>
          <a:p>
            <a:pPr lvl="1"/>
            <a:r>
              <a:rPr lang="en-US" dirty="0" smtClean="0">
                <a:hlinkClick r:id="rId5"/>
              </a:rPr>
              <a:t>www.Yummly.com</a:t>
            </a:r>
            <a:endParaRPr lang="en-US" dirty="0" smtClean="0"/>
          </a:p>
          <a:p>
            <a:pPr lvl="1"/>
            <a:r>
              <a:rPr lang="en-US" dirty="0" smtClean="0"/>
              <a:t>Recipe modification guide </a:t>
            </a:r>
            <a:r>
              <a:rPr lang="en-US" dirty="0" smtClean="0">
                <a:hlinkClick r:id="rId6"/>
              </a:rPr>
              <a:t>http://www.nutrition411.com/education-materials/healthful-eating/item/1051-recipe-modification-guide</a:t>
            </a:r>
            <a:r>
              <a:rPr lang="en-US" dirty="0" smtClean="0"/>
              <a:t> </a:t>
            </a:r>
          </a:p>
          <a:p>
            <a:pPr lvl="1"/>
            <a:r>
              <a:rPr lang="en-US" dirty="0" smtClean="0">
                <a:hlinkClick r:id="rId7"/>
              </a:rPr>
              <a:t>http://choosemyplate.gov/healthy-eating-tips/sample-menus-recipes.html</a:t>
            </a:r>
            <a:endParaRPr lang="en-US" dirty="0" smtClean="0"/>
          </a:p>
          <a:p>
            <a:pPr lvl="1"/>
            <a:endParaRPr lang="en-US" dirty="0" smtClean="0"/>
          </a:p>
        </p:txBody>
      </p:sp>
    </p:spTree>
    <p:extLst>
      <p:ext uri="{BB962C8B-B14F-4D97-AF65-F5344CB8AC3E}">
        <p14:creationId xmlns:p14="http://schemas.microsoft.com/office/powerpoint/2010/main" val="27739106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7400" y="152400"/>
            <a:ext cx="7924800" cy="731838"/>
          </a:xfrm>
        </p:spPr>
        <p:txBody>
          <a:bodyPr/>
          <a:lstStyle/>
          <a:p>
            <a:pPr>
              <a:defRPr/>
            </a:pPr>
            <a:r>
              <a:rPr lang="en-US" dirty="0" smtClean="0"/>
              <a:t>Resources</a:t>
            </a:r>
            <a:endParaRPr lang="en-US" dirty="0"/>
          </a:p>
        </p:txBody>
      </p:sp>
      <p:sp>
        <p:nvSpPr>
          <p:cNvPr id="6" name="Content Placeholder 5"/>
          <p:cNvSpPr>
            <a:spLocks noGrp="1"/>
          </p:cNvSpPr>
          <p:nvPr>
            <p:ph sz="quarter" idx="4294967295"/>
          </p:nvPr>
        </p:nvSpPr>
        <p:spPr>
          <a:xfrm>
            <a:off x="2133600" y="1066800"/>
            <a:ext cx="7924800" cy="4800600"/>
          </a:xfrm>
          <a:prstGeom prst="rect">
            <a:avLst/>
          </a:prstGeom>
        </p:spPr>
        <p:txBody>
          <a:bodyPr>
            <a:normAutofit fontScale="92500" lnSpcReduction="20000"/>
          </a:bodyPr>
          <a:lstStyle/>
          <a:p>
            <a:pPr eaLnBrk="1" fontAlgn="auto" hangingPunct="1">
              <a:buFont typeface="Arial" pitchFamily="34" charset="0"/>
              <a:buChar char="•"/>
              <a:defRPr/>
            </a:pPr>
            <a:r>
              <a:rPr lang="en-US" b="1" i="1" dirty="0">
                <a:solidFill>
                  <a:srgbClr val="FFC000"/>
                </a:solidFill>
              </a:rPr>
              <a:t>Eat Your Way to Happiness </a:t>
            </a:r>
            <a:r>
              <a:rPr lang="en-US" dirty="0"/>
              <a:t>by Elizabeth </a:t>
            </a:r>
            <a:r>
              <a:rPr lang="en-US" dirty="0" err="1"/>
              <a:t>Somer</a:t>
            </a:r>
            <a:r>
              <a:rPr lang="en-US" dirty="0"/>
              <a:t>  </a:t>
            </a:r>
            <a:r>
              <a:rPr lang="en-US" u="sng" dirty="0"/>
              <a:t>http://www.amazon.com/Eat-Your-Happiness-Elizabeth-Somer/dp/0373892071/ref=sr_1_1?ie=UTF8&amp;qid=1305161278&amp;sr=8-1</a:t>
            </a:r>
            <a:endParaRPr lang="en-US" dirty="0"/>
          </a:p>
          <a:p>
            <a:pPr eaLnBrk="1" fontAlgn="auto" hangingPunct="1">
              <a:buFont typeface="Arial" pitchFamily="34" charset="0"/>
              <a:buChar char="•"/>
              <a:defRPr/>
            </a:pPr>
            <a:r>
              <a:rPr lang="en-US" b="1" i="1" dirty="0">
                <a:solidFill>
                  <a:srgbClr val="FFC000"/>
                </a:solidFill>
              </a:rPr>
              <a:t>Dr. Ann’s Eat Right for Life </a:t>
            </a:r>
            <a:r>
              <a:rPr lang="en-US" dirty="0"/>
              <a:t>by Ann G. </a:t>
            </a:r>
            <a:r>
              <a:rPr lang="en-US" dirty="0" err="1"/>
              <a:t>Kulze</a:t>
            </a:r>
            <a:r>
              <a:rPr lang="en-US" dirty="0"/>
              <a:t>, MD  </a:t>
            </a:r>
            <a:r>
              <a:rPr lang="en-US" u="sng" dirty="0"/>
              <a:t>www.drannwellness.com</a:t>
            </a:r>
            <a:endParaRPr lang="en-US" dirty="0"/>
          </a:p>
          <a:p>
            <a:pPr eaLnBrk="1" fontAlgn="auto" hangingPunct="1">
              <a:buFont typeface="Arial" pitchFamily="34" charset="0"/>
              <a:buChar char="•"/>
              <a:defRPr/>
            </a:pPr>
            <a:r>
              <a:rPr lang="en-US" b="1" i="1" dirty="0">
                <a:solidFill>
                  <a:srgbClr val="FFC000"/>
                </a:solidFill>
              </a:rPr>
              <a:t>101 Optimal Life Foods and 101 Foods that Could Save Your Life </a:t>
            </a:r>
            <a:r>
              <a:rPr lang="en-US" dirty="0"/>
              <a:t>by David Grotto, RD, LDN</a:t>
            </a:r>
          </a:p>
          <a:p>
            <a:pPr eaLnBrk="1" fontAlgn="auto" hangingPunct="1">
              <a:buFont typeface="Arial" pitchFamily="34" charset="0"/>
              <a:buChar char="•"/>
              <a:defRPr/>
            </a:pPr>
            <a:r>
              <a:rPr lang="en-US" b="1" i="1" dirty="0">
                <a:solidFill>
                  <a:srgbClr val="FFC000"/>
                </a:solidFill>
              </a:rPr>
              <a:t>Intuitive Eating A Revolutionary Program that Works </a:t>
            </a:r>
            <a:r>
              <a:rPr lang="en-US" dirty="0"/>
              <a:t>by Evelyn </a:t>
            </a:r>
            <a:r>
              <a:rPr lang="en-US" dirty="0" err="1"/>
              <a:t>Tribole</a:t>
            </a:r>
            <a:r>
              <a:rPr lang="en-US" dirty="0"/>
              <a:t>, MS, RD and Elyse Resch, MS, RD, FADA </a:t>
            </a:r>
          </a:p>
          <a:p>
            <a:pPr eaLnBrk="1" fontAlgn="auto" hangingPunct="1">
              <a:buFont typeface="Arial" pitchFamily="34" charset="0"/>
              <a:buChar char="•"/>
              <a:defRPr/>
            </a:pPr>
            <a:r>
              <a:rPr lang="en-US" b="1" i="1" dirty="0">
                <a:solidFill>
                  <a:srgbClr val="FFC000"/>
                </a:solidFill>
              </a:rPr>
              <a:t>Press Pause Before You Eat </a:t>
            </a:r>
            <a:r>
              <a:rPr lang="en-US" dirty="0"/>
              <a:t>by Dr. Linda </a:t>
            </a:r>
            <a:r>
              <a:rPr lang="en-US" dirty="0" err="1"/>
              <a:t>Mintle</a:t>
            </a:r>
            <a:r>
              <a:rPr lang="en-US" dirty="0"/>
              <a:t>  </a:t>
            </a:r>
            <a:r>
              <a:rPr lang="en-US" u="sng" dirty="0"/>
              <a:t>http://www.amazon.com/Press-Pause-Before-You-Eat/dp/B0045JL8MQ/ref=sr_1_1?ie=UTF8&amp;s=books&amp;qid=1305161334&amp;sr=1-1</a:t>
            </a:r>
            <a:r>
              <a:rPr lang="en-US" dirty="0"/>
              <a:t> </a:t>
            </a:r>
          </a:p>
          <a:p>
            <a:pPr eaLnBrk="1" fontAlgn="auto" hangingPunct="1">
              <a:buFont typeface="Arial" pitchFamily="34" charset="0"/>
              <a:buChar char="•"/>
              <a:defRPr/>
            </a:pPr>
            <a:r>
              <a:rPr lang="en-US" b="1" i="1" dirty="0">
                <a:solidFill>
                  <a:srgbClr val="FFC000"/>
                </a:solidFill>
              </a:rPr>
              <a:t>Life is Hard, Food is Easy and 100 Days of Weight Loss </a:t>
            </a:r>
            <a:r>
              <a:rPr lang="en-US" dirty="0"/>
              <a:t>by Linda Spangle, RN, MA  Visit her website at </a:t>
            </a:r>
            <a:r>
              <a:rPr lang="en-US" u="sng" dirty="0"/>
              <a:t>www.foodiseasy.com</a:t>
            </a:r>
            <a:r>
              <a:rPr lang="en-US" dirty="0"/>
              <a:t>  to order one or both of her books.</a:t>
            </a:r>
          </a:p>
          <a:p>
            <a:pPr eaLnBrk="1" fontAlgn="auto" hangingPunct="1">
              <a:buFont typeface="Arial" pitchFamily="34" charset="0"/>
              <a:buChar char="•"/>
              <a:defRPr/>
            </a:pPr>
            <a:endParaRPr lang="en-US" dirty="0"/>
          </a:p>
        </p:txBody>
      </p:sp>
    </p:spTree>
    <p:extLst>
      <p:ext uri="{BB962C8B-B14F-4D97-AF65-F5344CB8AC3E}">
        <p14:creationId xmlns:p14="http://schemas.microsoft.com/office/powerpoint/2010/main" val="3647886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10107" y="3021981"/>
            <a:ext cx="6829803" cy="1686973"/>
          </a:xfrm>
        </p:spPr>
        <p:txBody>
          <a:bodyPr/>
          <a:lstStyle/>
          <a:p>
            <a:r>
              <a:rPr lang="en-US" dirty="0" smtClean="0"/>
              <a:t>It’s an Inflammation Situation!</a:t>
            </a:r>
            <a:endParaRPr lang="en-US" dirty="0"/>
          </a:p>
        </p:txBody>
      </p:sp>
    </p:spTree>
    <p:extLst>
      <p:ext uri="{BB962C8B-B14F-4D97-AF65-F5344CB8AC3E}">
        <p14:creationId xmlns:p14="http://schemas.microsoft.com/office/powerpoint/2010/main" val="369527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b="1" dirty="0">
                <a:solidFill>
                  <a:schemeClr val="tx1"/>
                </a:solidFill>
              </a:rPr>
              <a:t>SAD DIET</a:t>
            </a:r>
            <a:r>
              <a:rPr lang="en-US" sz="4000" b="1" dirty="0">
                <a:solidFill>
                  <a:schemeClr val="accent1">
                    <a:satMod val="150000"/>
                  </a:schemeClr>
                </a:solidFill>
              </a:rPr>
              <a:t/>
            </a:r>
            <a:br>
              <a:rPr lang="en-US" sz="4000" b="1" dirty="0">
                <a:solidFill>
                  <a:schemeClr val="accent1">
                    <a:satMod val="150000"/>
                  </a:schemeClr>
                </a:solidFill>
              </a:rPr>
            </a:br>
            <a:r>
              <a:rPr lang="en-US" sz="4000" b="1" dirty="0">
                <a:solidFill>
                  <a:schemeClr val="tx1">
                    <a:lumMod val="65000"/>
                  </a:schemeClr>
                </a:solidFill>
              </a:rPr>
              <a:t>(Standard American Diet)</a:t>
            </a:r>
          </a:p>
        </p:txBody>
      </p:sp>
      <p:sp>
        <p:nvSpPr>
          <p:cNvPr id="18435" name="Content Placeholder 2"/>
          <p:cNvSpPr>
            <a:spLocks noGrp="1"/>
          </p:cNvSpPr>
          <p:nvPr>
            <p:ph idx="4294967295"/>
          </p:nvPr>
        </p:nvSpPr>
        <p:spPr>
          <a:xfrm>
            <a:off x="2057400" y="1752600"/>
            <a:ext cx="8229600" cy="4324350"/>
          </a:xfrm>
        </p:spPr>
        <p:txBody>
          <a:bodyPr/>
          <a:lstStyle/>
          <a:p>
            <a:pPr eaLnBrk="1" fontAlgn="auto" hangingPunct="1">
              <a:buFont typeface="Arial" pitchFamily="34" charset="0"/>
              <a:buChar char="•"/>
              <a:defRPr/>
            </a:pPr>
            <a:r>
              <a:rPr lang="en-US" sz="3600" dirty="0"/>
              <a:t>The worst things that trigger cortisol release and cause</a:t>
            </a:r>
            <a:r>
              <a:rPr lang="en-US" sz="3600" i="1" dirty="0">
                <a:solidFill>
                  <a:srgbClr val="FF0000"/>
                </a:solidFill>
              </a:rPr>
              <a:t> inflammation</a:t>
            </a:r>
            <a:r>
              <a:rPr lang="en-US" sz="3600" dirty="0"/>
              <a:t>, like flipping a light switch, are:</a:t>
            </a:r>
          </a:p>
          <a:p>
            <a:pPr lvl="1" eaLnBrk="1" fontAlgn="auto" hangingPunct="1">
              <a:buFont typeface="Arial" pitchFamily="34" charset="0"/>
              <a:buChar char="•"/>
              <a:defRPr/>
            </a:pPr>
            <a:r>
              <a:rPr lang="en-US" sz="3600" b="1" dirty="0">
                <a:solidFill>
                  <a:schemeClr val="accent6">
                    <a:lumMod val="50000"/>
                  </a:schemeClr>
                </a:solidFill>
              </a:rPr>
              <a:t>Sugar (added sugar)</a:t>
            </a:r>
          </a:p>
          <a:p>
            <a:pPr lvl="1" eaLnBrk="1" fontAlgn="auto" hangingPunct="1">
              <a:buFont typeface="Arial" pitchFamily="34" charset="0"/>
              <a:buChar char="•"/>
              <a:defRPr/>
            </a:pPr>
            <a:r>
              <a:rPr lang="en-US" sz="3600" b="1" dirty="0">
                <a:solidFill>
                  <a:schemeClr val="accent6">
                    <a:lumMod val="50000"/>
                  </a:schemeClr>
                </a:solidFill>
              </a:rPr>
              <a:t>Trans Fats</a:t>
            </a:r>
          </a:p>
          <a:p>
            <a:pPr lvl="1" eaLnBrk="1" fontAlgn="auto" hangingPunct="1">
              <a:buFont typeface="Arial" pitchFamily="34" charset="0"/>
              <a:buChar char="•"/>
              <a:defRPr/>
            </a:pPr>
            <a:r>
              <a:rPr lang="en-US" sz="3600" b="1" dirty="0">
                <a:solidFill>
                  <a:schemeClr val="accent6">
                    <a:lumMod val="50000"/>
                  </a:schemeClr>
                </a:solidFill>
              </a:rPr>
              <a:t>White Flour</a:t>
            </a:r>
          </a:p>
        </p:txBody>
      </p:sp>
      <p:pic>
        <p:nvPicPr>
          <p:cNvPr id="4098" name="Picture 2" descr="C:\Users\pvankampen\AppData\Local\Microsoft\Windows\Temporary Internet Files\Content.IE5\1T8FJH5Y\MC9004387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3124200"/>
            <a:ext cx="25717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111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Your Brain on </a:t>
            </a:r>
            <a:r>
              <a:rPr lang="en-US" b="1" dirty="0" smtClean="0"/>
              <a:t>Sugar</a:t>
            </a:r>
            <a:endParaRPr lang="en-US" dirty="0"/>
          </a:p>
        </p:txBody>
      </p:sp>
      <p:graphicFrame>
        <p:nvGraphicFramePr>
          <p:cNvPr id="4" name="Content Placeholder 3"/>
          <p:cNvGraphicFramePr>
            <a:graphicFrameLocks noGrp="1"/>
          </p:cNvGraphicFramePr>
          <p:nvPr>
            <p:ph idx="1"/>
            <p:extLst/>
          </p:nvPr>
        </p:nvGraphicFramePr>
        <p:xfrm>
          <a:off x="2362200" y="1828801"/>
          <a:ext cx="7620000" cy="4160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53384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1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1298</TotalTime>
  <Words>3809</Words>
  <Application>Microsoft Office PowerPoint</Application>
  <PresentationFormat>Custom</PresentationFormat>
  <Paragraphs>359</Paragraphs>
  <Slides>67</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67</vt:i4>
      </vt:variant>
    </vt:vector>
  </HeadingPairs>
  <TitlesOfParts>
    <vt:vector size="70" baseType="lpstr">
      <vt:lpstr>Crop</vt:lpstr>
      <vt:lpstr>1_Sketchbook</vt:lpstr>
      <vt:lpstr>PDF</vt:lpstr>
      <vt:lpstr>Nutrition’s Role in Brain Health</vt:lpstr>
      <vt:lpstr>Dedicated to My Mom…My Hero!</vt:lpstr>
      <vt:lpstr>PowerPoint Presentation</vt:lpstr>
      <vt:lpstr>PowerPoint Presentation</vt:lpstr>
      <vt:lpstr>Did you Know…</vt:lpstr>
      <vt:lpstr>Nutritious and Balanced Diet</vt:lpstr>
      <vt:lpstr>It’s an Inflammation Situation!</vt:lpstr>
      <vt:lpstr>SAD DIET (Standard American Diet)</vt:lpstr>
      <vt:lpstr>Your Brain on Sugar</vt:lpstr>
      <vt:lpstr>Kick the Habit in Baby Steps</vt:lpstr>
      <vt:lpstr>PowerPoint Presentation</vt:lpstr>
      <vt:lpstr>Let Protein Help</vt:lpstr>
      <vt:lpstr>PowerPoint Presentation</vt:lpstr>
      <vt:lpstr>PowerPoint Presentation</vt:lpstr>
      <vt:lpstr>PowerPoint Presentation</vt:lpstr>
      <vt:lpstr>PowerPoint Presentation</vt:lpstr>
      <vt:lpstr>Fighting Dementia with Food!</vt:lpstr>
      <vt:lpstr>MIND Diet (Mediterranean-DASH Intervention for Neurodegenerative Delay)</vt:lpstr>
      <vt:lpstr>Promising Findings</vt:lpstr>
      <vt:lpstr>PowerPoint Presentation</vt:lpstr>
      <vt:lpstr>PowerPoint Presentation</vt:lpstr>
      <vt:lpstr>PowerPoint Presentation</vt:lpstr>
      <vt:lpstr>PowerPoint Presentation</vt:lpstr>
      <vt:lpstr>PowerPoint Presentation</vt:lpstr>
      <vt:lpstr>Beautiful BEANS!</vt:lpstr>
      <vt:lpstr>Add Beans!</vt:lpstr>
      <vt:lpstr>PowerPoint Presentation</vt:lpstr>
      <vt:lpstr>Whole Grains</vt:lpstr>
      <vt:lpstr>PowerPoint Presentation</vt:lpstr>
      <vt:lpstr>PowerPoint Presentation</vt:lpstr>
      <vt:lpstr>               Blueberries</vt:lpstr>
      <vt:lpstr>The Right Fats</vt:lpstr>
      <vt:lpstr>Your Brain on DHA (docosahexaenoic acid_</vt:lpstr>
      <vt:lpstr>PowerPoint Presentation</vt:lpstr>
      <vt:lpstr>PowerPoint Presentation</vt:lpstr>
      <vt:lpstr>Quick &amp; Healthy Meal Idea</vt:lpstr>
      <vt:lpstr>Choose Healthy Omega 3Fats</vt:lpstr>
      <vt:lpstr>PowerPoint Presentation</vt:lpstr>
      <vt:lpstr>Extra Virgin Olive Oil</vt:lpstr>
      <vt:lpstr>Nuts and Seeds</vt:lpstr>
      <vt:lpstr>PowerPoint Presentation</vt:lpstr>
      <vt:lpstr>Pumpkin seeds</vt:lpstr>
      <vt:lpstr>PowerPoint Presentation</vt:lpstr>
      <vt:lpstr>Pistachios &amp; Nuts</vt:lpstr>
      <vt:lpstr>Red Wine</vt:lpstr>
      <vt:lpstr>Additional Brain Foods, Herbs and Spices</vt:lpstr>
      <vt:lpstr>PowerPoint Presentation</vt:lpstr>
      <vt:lpstr>PowerPoint Presentation</vt:lpstr>
      <vt:lpstr>Avocados</vt:lpstr>
      <vt:lpstr>Dark chocolate</vt:lpstr>
      <vt:lpstr>C O F F E E….Coffee is Good for me!</vt:lpstr>
      <vt:lpstr>An Exception to the Rule… Extra Virgin Coconut Oil?</vt:lpstr>
      <vt:lpstr>Caution….</vt:lpstr>
      <vt:lpstr>PowerPoint Presentation</vt:lpstr>
      <vt:lpstr>Turmeric (Curcuma longa)</vt:lpstr>
      <vt:lpstr>PowerPoint Presentation</vt:lpstr>
      <vt:lpstr>PowerPoint Presentation</vt:lpstr>
      <vt:lpstr>PowerPoint Presentation</vt:lpstr>
      <vt:lpstr>PowerPoint Presentation</vt:lpstr>
      <vt:lpstr>Basil-Lemon Granita</vt:lpstr>
      <vt:lpstr>PowerPoint Presentation</vt:lpstr>
      <vt:lpstr>Roasted Butternut Squash Soup</vt:lpstr>
      <vt:lpstr>PowerPoint Presentation</vt:lpstr>
      <vt:lpstr>Find a Vitamin or Supplement (WebMD) http://www.webmd.com/vitamins-supplements/   Herbs at a Glance (National Institute of Health) https://nccih.nih.gov/health/herbsataglance.htm </vt:lpstr>
      <vt:lpstr>A toast to healthy foods, Herbs and spices</vt:lpstr>
      <vt:lpstr>References &amp; Books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VanKampen</dc:creator>
  <cp:lastModifiedBy>Larry</cp:lastModifiedBy>
  <cp:revision>56</cp:revision>
  <cp:lastPrinted>2016-05-20T07:07:08Z</cp:lastPrinted>
  <dcterms:created xsi:type="dcterms:W3CDTF">2016-05-19T14:31:59Z</dcterms:created>
  <dcterms:modified xsi:type="dcterms:W3CDTF">2016-05-24T00:32:44Z</dcterms:modified>
</cp:coreProperties>
</file>